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35.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notesSlides/notesSlide36.xml" ContentType="application/vnd.openxmlformats-officedocument.presentationml.notesSlide+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 id="2147483711" r:id="rId5"/>
    <p:sldMasterId id="2147483796" r:id="rId6"/>
    <p:sldMasterId id="2147483818" r:id="rId7"/>
  </p:sldMasterIdLst>
  <p:notesMasterIdLst>
    <p:notesMasterId r:id="rId57"/>
  </p:notesMasterIdLst>
  <p:sldIdLst>
    <p:sldId id="292" r:id="rId8"/>
    <p:sldId id="344" r:id="rId9"/>
    <p:sldId id="267" r:id="rId10"/>
    <p:sldId id="258" r:id="rId11"/>
    <p:sldId id="308" r:id="rId12"/>
    <p:sldId id="345" r:id="rId13"/>
    <p:sldId id="347" r:id="rId14"/>
    <p:sldId id="278" r:id="rId15"/>
    <p:sldId id="281" r:id="rId16"/>
    <p:sldId id="261" r:id="rId17"/>
    <p:sldId id="286" r:id="rId18"/>
    <p:sldId id="293" r:id="rId19"/>
    <p:sldId id="336" r:id="rId20"/>
    <p:sldId id="348" r:id="rId21"/>
    <p:sldId id="299" r:id="rId22"/>
    <p:sldId id="300" r:id="rId23"/>
    <p:sldId id="307" r:id="rId24"/>
    <p:sldId id="310" r:id="rId25"/>
    <p:sldId id="301" r:id="rId26"/>
    <p:sldId id="339" r:id="rId27"/>
    <p:sldId id="349" r:id="rId28"/>
    <p:sldId id="305" r:id="rId29"/>
    <p:sldId id="304" r:id="rId30"/>
    <p:sldId id="341" r:id="rId31"/>
    <p:sldId id="343" r:id="rId32"/>
    <p:sldId id="311" r:id="rId33"/>
    <p:sldId id="357" r:id="rId34"/>
    <p:sldId id="303" r:id="rId35"/>
    <p:sldId id="346" r:id="rId36"/>
    <p:sldId id="320" r:id="rId37"/>
    <p:sldId id="351" r:id="rId38"/>
    <p:sldId id="316" r:id="rId39"/>
    <p:sldId id="356" r:id="rId40"/>
    <p:sldId id="327" r:id="rId41"/>
    <p:sldId id="317" r:id="rId42"/>
    <p:sldId id="318" r:id="rId43"/>
    <p:sldId id="319" r:id="rId44"/>
    <p:sldId id="352" r:id="rId45"/>
    <p:sldId id="321" r:id="rId46"/>
    <p:sldId id="322" r:id="rId47"/>
    <p:sldId id="323" r:id="rId48"/>
    <p:sldId id="324" r:id="rId49"/>
    <p:sldId id="326" r:id="rId50"/>
    <p:sldId id="325" r:id="rId51"/>
    <p:sldId id="353" r:id="rId52"/>
    <p:sldId id="313" r:id="rId53"/>
    <p:sldId id="314" r:id="rId54"/>
    <p:sldId id="355" r:id="rId55"/>
    <p:sldId id="31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31" autoAdjust="0"/>
    <p:restoredTop sz="76222" autoAdjust="0"/>
  </p:normalViewPr>
  <p:slideViewPr>
    <p:cSldViewPr snapToGrid="0">
      <p:cViewPr varScale="1">
        <p:scale>
          <a:sx n="85" d="100"/>
          <a:sy n="85" d="100"/>
        </p:scale>
        <p:origin x="704" y="6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9.250"/>
    </inkml:context>
    <inkml:brush xml:id="br0">
      <inkml:brushProperty name="width" value="0.04667" units="cm"/>
      <inkml:brushProperty name="height" value="0.04667" units="cm"/>
      <inkml:brushProperty name="color" value="#F2C811"/>
    </inkml:brush>
  </inkml:definitions>
  <inkml:trace contextRef="#ctx0" brushRef="#br0">12994 5927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4.548"/>
    </inkml:context>
    <inkml:brush xml:id="br0">
      <inkml:brushProperty name="width" value="0.04667" units="cm"/>
      <inkml:brushProperty name="height" value="0.04667" units="cm"/>
      <inkml:brushProperty name="color" value="#F2C811"/>
    </inkml:brush>
  </inkml:definitions>
  <inkml:trace contextRef="#ctx0" brushRef="#br0">10714 6668,'0'-8,"0"-10,0-10,4-5,1 0,3 6,1 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29.808"/>
    </inkml:context>
    <inkml:brush xml:id="br0">
      <inkml:brushProperty name="width" value="0.07056" units="cm"/>
      <inkml:brushProperty name="height" value="0.07056" units="cm"/>
      <inkml:brushProperty name="color" value="#E3008C"/>
    </inkml:brush>
  </inkml:definitions>
  <inkml:trace contextRef="#ctx0" brushRef="#br0">10801 3524,'0'0,"0"0,0 0,0 0,0 0,0 0,0 0,0 0,0 0,0 0,0 0,0 0,0 0,0 0,0 0,0 0,0 0,0 0,0 0,0 0,0 0,0 0,0 0,0 0,0 0,0 0,0 0,0 0,0 0,0 0,0 0,0 0,0 0,0 0,0 0,0 0,0 0,0 0,0 0,0 0,0 0,0 0,0 0,0 0,0 0,0 0,0 0,0 0,0 0,0 0,0 0,0 0,0 0,0 0,0 0,0 0,0 0,0 0,0 0,0 0,0 0,0 0,0 0,0 0,0 0,0 0,0 0,0 0,0 0,0 0,0 0,0 0,0 0,0 0,0 0,0 0,0 0,0 0,0 0,0 0,0 0,0 0,0 0,0 0,0 0,0 0,0 0,0 0,0 0,0 0,0 0,0 3,-1 4,0 4,-1 5,0 4,0 2,0 3,0 0,0 5,0 2,0 0,0 1,2-1,-2-1,1 1,0-3,0-4,1-2,-1-3,1-3,0 0,0-3,-1 0,0-1,0-1,-1 0,2-1,0 0,-1 0,1 1,0-1,0 1,0-2,0 2,0-1,1-1,-2 4,0 6,0 3,0 3,0 1,-1-1,1-1,-1-1,1-3,-1-1,1-3,-1 0,2 0,-1-2,1 1,0 0,0-1,0 1,0 1,0-2,0 2,1 1,-1 1,0 5,0-1,0 3,2-1,-1 0,0-3,0 0,-1-2,1-1,-1-1,0-3,2 0,-1-1,0 0,0-2,-1 0,1 2,1 1,0 3,2 2,-2-3,0 3,1-4,-1-1,1-1,0 0,0-3,0 0,0 0,1-2,1 0,2 0,2-1,-1 0,3 0,3 0,2-1,3-1,4-1,3 3,6 1,2-1,3-2,-1 0,0-1,-3 0,-3-2,1 3,-4-1,3-1,-1-1,2-1,4-2,1 0,1-1,1-2,-1 1,-1-1,1 0,-1 0,1 0,0 1,-2 0,5 0,1-1,1 1,-2-1,0 0,-3 1,-3 0,-2-1,-3 0,-1 0,-2 0,5 0,2-1,2 1,-1 0,1 0,-2 1,3 0,-3 1,-2 0,1 0,-5-1,3 0,-3 0,0-1,1 0,3 1,3-1,1-1,0 1,0-1,-1 1,-3 0,0 1,-3 0,0 0,1-1,-4 1,2 0,2 0,3-2,1 1,-2 0,0-1,-3 1,-2 0,-3 1,0 0,-3 0,0 0,-1 1,-3-1,2 1,-3-1,1 0,0 0,-2 1,-3-1,1 1,0-1,-2 0,0 1,1 0,-1-1,1-1,-1 1,0 0,1 0,1-1,1 0,-2-2,1 0,0-1,0 0,-1-1,-1 1,0-2,1 1,-2-2,1 0,-2-2,1 0,-1-1,0-2,0 1,0-3,-1-2,-1-1,0-2,-3-2,-1-2,-1-1,-1-3,0 2,-1-3,0 0,-1 0,0-1,0 1,-1 0,1 1,-1-1,0-1,-1 1,0-3,0 2,0-2,0 0,0 2,-2-4,0-1,0 1,1 2,0 3,1 2,-1 1,1 1,1 3,-1-2,1 3,-1 2,0 0,1 3,0 2,0 1,0 2,-1-1,1 2,1 0,-2 1,0-2,-2 0,-4-1,-1 1,-3-3,-4 0,-4 0,-3-1,-9-1,-6 1,-6 0,-2-1,-1 2,1 3,3 0,0 2,-4 1,-6 2,0-1,1 2,1 2,3 0,4 0,1 2,1-1,1 0,1 1,1 0,0 0,3-1,2 1,1 1,0-1,1 0,2-1,1 1,1 0,0 0,-3 1,-4 0,0-1,-3 1,1-1,2 1,0-1,0 1,-1 0,-3 1,-2 0,0 0,0 0,2-1,2 1,4 0,2 0,0 0,0 1,-1-1,-1 2,3 0,-3-2,-1 1,2 0,2-1,0 2,5-2,2 1,2 0,2 1,2-2,-1 2,1 0,-1 0,0 0,1 0,1-1,0 1,2-1,2 1,3-1,1 1,1-1,1 0,2-1,2 0,-2 0,2 0,0 0,2 0,1 0,0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35.823"/>
    </inkml:context>
    <inkml:brush xml:id="br0">
      <inkml:brushProperty name="width" value="0.07056" units="cm"/>
      <inkml:brushProperty name="height" value="0.07056" units="cm"/>
      <inkml:brushProperty name="color" value="#E3008C"/>
    </inkml:brush>
  </inkml:definitions>
  <inkml:trace contextRef="#ctx0" brushRef="#br0">11532 4747,'0'0,"0"0,0 0,0 0,0 0,0 0,0 0,0 0,0 0,0 0,0 0,0 0,0 0,0 0,0 0,0 0,0 0,0 0,0 0,0 0,0 0,0 0,0 0,0 0,0 0,0 0,0 0,0 0,0 0,0 0,0 0,-2-2,-4-5,-3-6,-3-11,-5-10,-3-8,1-7,-1-2,2 0,2 6,4 4,3 5,3 5,1 4,2 3,0 2,0 2,0 2,1-2,0 2,-1-3,-2-4,-1-7,0-7,-2-8,2-7,-1-4,1-4,-2 1,2 0,0 4,1 7,2 7,1 7,0 5,2 5,0 2,0 1,0 2,-1 1,0 3,-1-2,1-1,-2-3,0-4,-1-5,2-5,-1-7,0-6,1-2,0-3,1 1,0 2,0 3,1 6,1 6,1 4,1 6,1 1,1 3,1 0,0 4,2 0,1 2,3-2,4 0,1 1,5-1,1-1,3 2,1-1,5 2,-1 1,0 0,1 2,-3 1,-1 1,-3 1,1 1,-1 2,3 0,1-2,5 0,8 0,12 0,11 0,7 1,3 0,-1 2,-9 1,-8 1,-9 0,-8 0,-8 1,-6-1,-2 1,-5 1,-1 1,0 0,-2 0,3 2,8-1,8 0,11 0,12 0,6 0,2 0,0 0,-2 2,-6-1,-7 1,-8 0,-7 0,-6 0,-5-2,-4 1,-2 0,-2-1,-3 1,1 0,-1 0,-1 0,-1 0,2 0,1 2,-1-2,2 1,1 0,-1-1,4 0,-1 0,1 0,1 1,-1 0,2-1,2 1,-1 0,0-1,-1 1,-1 0,-1 1,-1-1,-1 0,-2-1,2 0,-1 0,-1 0,1 0,0 0,-2 1,-1 0,0-1,-2 1,-4 0,0-1,-1 0,-3 0,0 0,-3 0,0 0</inkml:trace>
  <inkml:trace contextRef="#ctx0" brushRef="#br0" timeOffset="2569">13581 1912,'0'0,"0"0,0 0,0 0,0 0,0 0,0 0,0 0,0 0,0 0,0 0,0 0,0 0,0 0,0 0,0 0,0 0,0 0,0 0,0 0,0 0,0 0,0 0,0 0,0 0,0 0,0 0,0 0,0 0,0 0,0 0,1 1,1 3,4 3,4 2,2 0,1 4,6 0,0-1,2-1,-1 1,1-2,0 0,-1-2,-3-3,0 2,-1-2,-3 1,0-2,1 1,-1-1,1 1,1-1,0 0,0 1,-1-2,0 1,0 1,-2 0,1-1,1 0,-2-2,-1 1,0 0,0 0,-1 0,-2-1,0 0,-1-1,0 0,-1 1,1-1,-1 0,1 0,-2 0,1-2,-1 1,0-1,0 1,-1 0,0 0,1 0,-1 0,0-1,0 0,-2 1,1-1,-1 0,2 1,-2 0,0 0,-1 0,0 0,-1 0,0 0,0 0,0 0,0 0,0 0,0 0,0 0,0 0,0 0,0 0,0 0,0 0,0 0,0 0,4 2,0 0,-4 2,-5 3,-8 1,-5 2,-10 0,-3 2,-2-1,-3-1,5 1,1-2,2 0,3-2,2 1,2 0,3 0,0 0,2 1,1-1,1 1,1 1,1-1,-2 0,2 0,-1 2,2 0,-2 2,0 1,-1 3,2-1,-1-1,2 0,1-1,0-1,4-4,-1 0,2-2,3-3,0-1,1-2,1-1,1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50.963"/>
    </inkml:context>
    <inkml:brush xml:id="br0">
      <inkml:brushProperty name="width" value="0.07056" units="cm"/>
      <inkml:brushProperty name="height" value="0.07056" units="cm"/>
      <inkml:brushProperty name="color" value="#FFC000"/>
    </inkml:brush>
  </inkml:definitions>
  <inkml:trace contextRef="#ctx0" brushRef="#br0">9248 5831,'0'0,"0"0,0 0,0 0,0 0,0 0,0 0,0 0,0 0,0 0,0 0,0 0,0 0,0 0,0 0,0 0,0 0,0 0,0 0,0 0,0 0,0 0,0 0,0 0,0 0,0 0,0 0,0 0,0 0,0 0,0 0,0 0,0 0,0 0,0 0,0 0,0 0,0 0,0 0,0 0,0 0,0 0,0 0,0 0,0 0,0 0,0 0,0 0,0 0,0 0,0 0,0 0,0 0,0 0,0 0,0 0,0 0,0 0,0 0,0 0,0 0,0 0,0 0,0 0,0 0,0 0,0 0,0 0,0 0,0 0,0 0,0 0,0 0,0 0,0 0,-1-1,-1-6,-1-7,0-12,-2-14,0-7,1-3,-1 0,1 5,1 3,0 7,1 5,-1 1,1 6,0-1,0 4,1 1,-1-1,0 3,-1-1,1 2,0-1,0-1,1 0,0-5,0-2,-1-7,-1-3,1-3,0-5,1 0,-1-1,0 0,1 1,0 2,-1 0,1-1,0 5,-1 0,2 4,-1 2,1 3,-1 3,1 3,-1 0,0 1,1 0,0 0,-1 1,0-2,0-1,0-2,-1-2,1-3,-1-3,1-1,-1-3,1-2,0-1,-1-4,0-3,0 0,0 1,0 5,1 4,-1 6,1 2,0 6,-1 1,2 4,0 1,-2 2,1 1,0 0,-1-1,2 1,0-3,-2-5,1-1,0-7,-1-5,0-4,1-6,0-3,1-1,-1 0,1 0,0 1,0 2,0 2,0 4,0 3,1 4,-1 4,0 4,0 2,0 3,0 0,0 0,0-1,0-2,1-1,0-4,-1 1,1-3,-1 0,1-4,1-3,-1-1,0 2,0 2,0 1,1 1,-1 1,1 3,-1 1,2 0,-1 2,1 0,0 0,-1 0,3 3,0 0,1 2,3 1,3-1,4 1,6-3,7-2,8-1,3 1,5 2,0 1,-2 4,-2 0,-4 2,-2 4,-5-1,-2 2,-3 1,0 1,0-1,6 1,3-2,7-1,10 0,13-1,9 0,6 1,-1 1,-6 1,-11 2,-8 0,-8 2,-7 1,-9 0,-2 0,0 1,3 0,6 1,4-1,10 0,14-1,9 1,5 0,0 2,-7-2,-10 0,-8 0,-10 0,-5-1,-7 2,-4 1,3 0,1 1,10 0,10 0,10 0,10 0,5 1,2 0,-5 1,-8-1,-10 0,-8-1,-7 1,-6 0,-3 0,-2 0,-2-1,3 1,0 0,1 0,0 0,2 0,3 0,-1 1,2-1,0 0,1-1,-3 0,-3 0,-3 0,-4 0,-5 0,-3 0,-1-1,-2 0,-2-1,-5 2,-2-1,-2 0,-2 1,0 0,-2-2,0-4,-4-4,-3-6,-3-4,-4-5,-2-2,0-3,0 1,0 1,2-1,-1 2,0-2,1 3,-1 1,-5 1,-6-1,-8-1,-9 1,-6 1,-3 1,0 4,2 1,5 4,7 3,8 4,6 1,4 1,5 0,6 2,4 1,3 1,2 0,3 2,3 1,6 4,7 3,5 2,2 5,4 5,1 5,4 6,5 5,10 5,12 1,7 0,0-4,-1-5,-5-7,-8-3,-7-6,-6-3,-7-3,-6-3,-6-2,-4-1,-4 0,-4-1,-1-2,-3 0,-2-1,-1-2,-2 1,-1-1,0 0,0 2,-4 3,-6 1,-5 4,-7 0,-2 4,-5 0,0 2,-5 6,-3 5,-11 10,-8 9,-7 7,-3 2,3-4,6-6,8-6,8-6,7-7,6-5,6-4,4-2,1-2,3-1,0-1,0 0,3-1,-1-1,0-1,3 0,0 0,2-3,2-2,2-1,1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4:19.600"/>
    </inkml:context>
    <inkml:brush xml:id="br0">
      <inkml:brushProperty name="width" value="0.07056" units="cm"/>
      <inkml:brushProperty name="height" value="0.07056" units="cm"/>
      <inkml:brushProperty name="color" value="#417B84"/>
    </inkml:brush>
  </inkml:definitions>
  <inkml:trace contextRef="#ctx0" brushRef="#br0">12406 3548,'0'0,"0"0,0 0,0 0,0 0,0 0,0 0,0 0,0 0,0 0,0 0,0 0,0 0,0 0,0 0,0 0,0 0,0 0,0 0,0 0,0 0,0 0,0 0,0 0,0 0,0 0,0 0,0 0,0 0,0 0,0 0,0 0,0 0,0 0,0 0,0 0,0 0,0 0,0 0,0 0,0 0,0 0,0 0,0 0,0 0,0 0,0 0,0 0,0 0,0 0,0 0,0 0,0 0,0 0,0 0,0 0,0 0,0 0,0 0,0 0,0 0,0 0,0 0,0 0,-1 3,0 0,0 3,-1 2,1-1,-1 3,0 0,0 1,0 1,0 0,2 2,-1 1,1-1,1 3,1-1,-1 0,0-2,1 1,0 0,-1 0,1 1,0 0,-1-1,1 4,0 2,0 0,1 1,-1-1,0 2,0-1,1-1,0 0,-1-2,1 0,-1-1,0 0,1 2,-1-1,0 4,0 1,1 0,-1 1,0 0,-1 0,1 0,0 0,0-1,-2-1,2 1,-1-1,1-1,-1 1,2 0,0 1,0 0,1 2,-1 3,0 2,1 2,-1-2,-1 1,1-2,-1-3,0-1,0-3,-1-2,1 0,1-2,-1-1,1-1,-1 3,1 4,1-1,1 1,-1-2,2 0,-1-1,0-1,2-1,0-2,-1-1,2 0,1-2,1 0,2-1,0 0,5-2,-1 1,3 0,3 1,1 0,4 1,3-1,2 1,-1-3,2 1,2-2,-1 0,3-2,0-1,5 0,1-2,0-1,1-2,0-2,0 0,0-2,-1 2,3 0,2 2,1-1,2 0,2 1,4 0,4-2,2-1,-2-2,-2-1,-1-1,-5 0,-4-1,-2 3,-2-1,1 0,0 0,1 2,0-1,-2 0,-3-1,-2 0,-3-2,0 0,-2 0,0 1,0-2,0 2,-4-1,0 0,-1 0,-2 0,-1 0,-4 1,1-1,-1 0,-2 0,-2-1,-1 0,-1-1,-2-1,1 1,0-1,-2-2,1-1,0-1,0-4,-2-4,1-3,-2-5,1-6,-3-4,2-4,-2-3,0-2,-1 0,-2-1,-1 3,-1 3,-2 1,-2 2,1 0,-2-1,-1-1,-1 0,-2-1,-1-1,0 0,0 1,2-1,0 3,0-1,1-1,-1 1,1 3,0 1,1 6,-1 3,0 2,-1 4,0 1,0 1,0 3,-2 1,-1 0,-1 2,-2-1,-1 1,-1 1,-1 0,0-1,-2 2,-5-2,-5 0,-8-2,-3 2,-5-1,-2 2,-1 3,0-1,0 3,-3 0,-4 2,-2 1,-1 1,1 0,1 1,-4 2,-2-1,0 1,2 0,2 0,4 1,2-1,0 2,2-1,-4 1,-4 1,-2 1,-2 0,-1 0,-3 0,-1 2,-1-2,3 1,5 0,3 1,6-3,5 1,3 1,4 0,0-1,1 0,0-1,-1 0,-2 1,1-2,2 0,3 1,3-1,4 0,5 0,2 1,4 0,1 0,3-1,-1 0,1 0,0 0,1 0,0 0,1 2,0-1,-1 0,1 0,-1 0,0-1,0 0,-2 2,1-2,-2 1,0 0,0 1,1-1,0 1,0-1,0 2,0 0,0 0,2 0,0-2,-1 1,2-1,0 1,0-1,2 0,0 0,0-1,1 1,0-1,1 0,2-1,0 1,-1 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5:32.223"/>
    </inkml:context>
    <inkml:brush xml:id="br0">
      <inkml:brushProperty name="width" value="0.07056" units="cm"/>
      <inkml:brushProperty name="height" value="0.07056" units="cm"/>
      <inkml:brushProperty name="color" value="#417B84"/>
    </inkml:brush>
  </inkml:definitions>
  <inkml:trace contextRef="#ctx0" brushRef="#br0">13093 4389,'0'0,"0"0,0 0,0 0,0 0,0 0,0 0,0 0,0 0,0 0,0 0,0 0,0 0,0 0,0 0,0 0,0 0,0 0,0 0,0 0,0 0,0 0,0 0,0 0,0 0,0 0,0 0,0 0,0 0,0 0,0 0,0 0,0 0,0 0,0 0,0 0,0 0,0 0,0 0,0 0,0 0,0 0,0 0,0-2,-2-4,2-2,-2-1,0-3,0 0,0-2,0 1,-1-6,0 0,0-1,0-3,-1 0,0-2,0 0,0 0,1 0,0 1,1 1,1-3,-2-1,1 0,1 1,-1 0,0 3,0-2,1 3,0 1,0 0,0-2,0 1,0-1,-2-2,0-1,0-1,-1-1,0-1,-1 0,1 1,-1 1,0 2,0 2,1 2,0 2,2 1,0-1,0 0,1-1,1-1,0 0,1 1,1-1,1 1,0 0,2 2,0 0,1 2,-2 3,2-1,3-1,5-3,6-2,7-4,2 0,4-1,-1 2,0 2,-2 3,-3 3,-1 1,-1 3,4 2,2 1,2-1,4 0,-2 1,-1 0,-1 1,-3 1,-3 0,-2 1,-3 0,-2 2,1-1,0 1,5-2,3 0,2-1,0-1,0 2,-1-1,-3 1,-1 1,-2 0,0 1,-2 0,2 1,0-1,-1 1,0 2,4 0,0 0,4 0,-1 1,0-1,-1 0,-3 1,-1-1,-4 0,-4 0,-1 1,-3-1,-3 1,1 0,-2-1,0 1,-2-1,-2 0,-2 0,-1 0,-1 0,-1 0,0 0,-1 0,1 0,0-3,0 0,-2-3,-2-1,-2-1,-5-1,-2-1,-3-1,-4-1,0 2,1 0,1 1,0 1,5 1,3 2,2 1,2 2,4 1,1 1,1 0,1 1,1-3,3 0,5 2,6-1,5 2,5 1,4 1,3 1,1 0,-3 1,-2-1,-4-1,-1 0,-4 0,-1-1,-3 1,-3-1,-1 0,-2 0,-2-1,-1 1,-1-2,0 2,-2 0,0-1,-2 0,-2-1,0 1,0-1,0 0,0 1,-3 3,-5 6,-8 5,-10 7,-9 5,-10 8,-10 2,-3 1,-1-1,4-1,5-6,8-5,7-6,7-3,7-4,5-4,4-1,1-2,5-1,1-2,2-1,3-1,0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28T02:27:28.889"/>
    </inkml:context>
    <inkml:brush xml:id="br0">
      <inkml:brushProperty name="width" value="0.14111" units="cm"/>
      <inkml:brushProperty name="height" value="0.14111" units="cm"/>
      <inkml:brushProperty name="color" value="#FFFFFF"/>
    </inkml:brush>
  </inkml:definitions>
  <inkml:traceGroup>
    <inkml:annotationXML>
      <emma:emma xmlns:emma="http://www.w3.org/2003/04/emma" version="1.0">
        <emma:interpretation id="{E75FD698-4A11-486D-BFF9-862D2163E1D3}" emma:medium="tactile" emma:mode="ink">
          <msink:context xmlns:msink="http://schemas.microsoft.com/ink/2010/main" type="inkDrawing" rotatedBoundingBox="12317,5137 20456,4734 20590,7443 12451,7846" semanticType="callout" shapeName="Other">
            <msink:sourceLink direction="with" ref="{964412A9-2583-492F-A586-ECE129068CC3}"/>
            <msink:sourceLink direction="with" ref="{2A1727F1-5C75-4715-A6EE-9724D22C9D19}"/>
          </msink:context>
        </emma:interpretation>
      </emma:emma>
    </inkml:annotationXML>
    <inkml:trace contextRef="#ctx0" brushRef="#br0">9034 3142,'0'0,"0"0,0 0,0 0,0 0,0 0,0 0,0 0,0 0,5 0,5 0,10 0,11 0,14 0,25 0,32 4,39 2,18 0,3-2,2 0,4-2,14 3,1 2,-2-2,-6 0,-6-3,-1 0,-1-1,-8 0,-12-1,-14-5,-12-2,-8 6,-6 2,-3 1,3 1,1-1,0 0,-1 3,4 2,1-1,0 3,2 0,13 3,7-1,-1-1,-1-4,0 2,25 0,18-1,1 2,-6 0,-6-2,8 3,12-1,-3-2,-33-1,17 10,6 8,1 4,-6 2,-13 0,-16-5,-17-2,-21-6,-21 0,-17-4,-18-4,-11-3,-8-3,-7-2,-2-1,-4 0,-4-1,-3 0,-2 1,-6 0,-10 4,-54 2,-54-6,-59-1,-71-6,-42-5,-59-2,-19 2,-13 8,-16-1,5 6,-8 7,18 2,14 8,20 1,30 2,35 1,30 3,27-4,36-6,32-4,36-5,34 0,28 1,21-2,18-1,13-2,8-1,18 0,48-1,79-1,100 1,81-5,66-1,33-4,30-1,-4 2,-2 3,-10 2,-34-4,-33 6,-29-2,-42-1,-47-3,-46-1,-48 1,-42 3,-35 1,-28 2,-17 1,-14 1,-12 0,-19-4,-35-6,-72-15,-87-16,-63-10,-78-6,-26-1,-51 8,14 14,20 16,13 13,39 11,65 1,64-1,58 0,51-2,34-1,27 0,20-1,13 0,8 0,12 0,30-10,101-10,75-8,110-3,54 0,54 4,-3 7,-18 3,-18 13,-54 7,-59 8,-44 1,-39-1,-34 2,-27 0,-38-4,-37-3,-12-2,-15-2,-16-1,-11-1,-17-1,-62 1,-59-1,-116 5,-66 2,-78-1,-29 0,-36-6,13-3,0-1,4 6,39 5,51 8,35 1,42 7,49-1,48-3,48-5,39-5,35-3,24-4,25 0,43-11,85-12,123-15,94-6,98-5,68-3,40 2,5 6,-16 14,-34 9,-46 10,-61 8,-76 4,-77 2,-71 0,-62 0,-45-2,-32 0,-21-1,-15 0,-19-1,-50 0,-96-5,-106-6,-100-5,-87 0,-54-2,-39 2,-10 4,9-5,31 1,51 2,59 0,69-3,74-2,68 2,59 3,49 4,39 0,28 2,18 2,18 1,70 7,109-2,116 4,89 1,84 4,49 6,32-1,11 2,-23-2,-42 2,-59 2,-70 3,-72-3,-76-4,-69-4,-57 0,-42-1,-33-3,-20-2,-26-6,-56 2,-90-4,-99-1,-94-4,-80 4,-42 2,-29 7,4 3,21 4,30 0,55-1,64 1,67 0,59 2,56-1,49-3,42-3,30-2,20-2,25 3,49 14,125 22,93 17,104 8,71 1,38-2,9-3,-18-11,-52-11,-70-7,-74-10,-73-8,-70-7,-56-6,-43 4,-31-2,-17 0,-24-6,-44-6,-89-7,-91-6,-110 2,-53 4,-76 3,-10 6,-13 6,43 5,61 5,54 1,61-1,65-3,58 2,53 1,40-4,34 0,23-4,18 0,41 3,83 1,124-1,98 4,90-5,58-2,24-3,-16 1,-34-2,-55 1,-68 0,-75 1,-70-1,-60 1,-51 0,-35 0,-28 0,-19 0,-28-9,-51-7,-117-15,-79-6,-101-5,-38-1,-52 7,7 10,-17 23,29 11,42 10,42 10,51 4,59-2,58-7,51-2,45-6,36-5,29-3,27-5,62 4,105-1,130 4,95-3,83-9,49-7,6-11,2-11,-32-9,-56-6,-52-9,-47 1,-61 10,-66 12,-65 12,-51 5,-38 6,-30 3,-22 4,-22 3,-80 0,-93 5,-127 11,-77 11,-81 19,-49 24,-14 18,-5 8,12 4,28 0,36 4,64-2,87-14,86-17,71-21,62-19,41-10,28-9,32-11,75-18,112-21,142-21,106-9,85-7,66-8,16 1,-24 0,-60-2,-63-6,-70 0,-80 10,-82 15,-72 14,-58 15,-44 9,-32 10,-22 7,-20 6,-48-1,-100 4,-132 26,-85 25,-84 36,-22 17,-9 17,26 6,47 8,42 9,58-7,66-18,62-25,59-23,48-23,34-16,24-13,18-10,15-5,36-13,87-31,94-32,82-29,54-19,44-22,-2-7,-24-6,-36 6,-55 20,-62 27,-61 23,-49 24,-40 18,-28 15,-22 12,-15 7,-14 5,-42 24,-71 39,-78 36,-81 22,-48 18,-30 20,0 6,28-8,54-22,62-25,59-27,50-27,39-21,29-14,20-12,13-3,15-3,31-11,80-26,71-30,52-23,36-13,20-9,-21 1,-31 6,-42 10,-42 17,-42 12,-38 17,-29 15,-25 9,-19 8,-11 6,-13 9,-29 12,-42 18,-63 26,-72 34,-34 18,3 10,16 2,29-8,36-17,40-17,38-22,29-17,24-14,17-13,12-8,6-5,16-8,50-20,54-27,63-32,40-15,19-7,-12 5,-21 7,-34 16,-39 11,-37 14,-28 17,-25 14,-22 6,-15 8,-9 4,-5 4,-11 6,-35 16,-44 22,-55 36,-38 26,-14 14,8 0,25-12,31-18,34-21,31-16,22-14,15-12,14-11,9-7,8-5,8-3,21-11,47-28,54-32,43-24,18-10,-5 0,-20 8,-25 13,-26 16,-28 20,-24 14,-22 13,-18 9,-12 8,-7 5,-18 6,-36 29,-50 40,-56 43,-50 32,-21 13,6-3,25-11,31-18,37-22,30-25,29-23,26-16,17-17,13-13,10-8,9-7,23-16,51-36,53-40,48-46,30-20,2-2,-17 17,-28 25,-33 27,-35 25,-29 24,-26 14,-21 12,-13 10,-17 8,-39 19,-104 41,-97 50,-101 46,-30 27,-13 18,20-8,47-23,62-33,65-35,59-31,48-27,40-22,25-16,16-8,24-22,40-44,79-76,69-64,37-23,10 5,-4 23,-14 27,-26 30,-33 32,-38 24,-31 24,-30 18,-26 16,-22 15,-14 8,-18 11,-43 22,-98 47,-63 38,-54 35,-30 15,3 3,30-13,51-24,47-24,48-25,44-27,34-20,24-17,14-11</inkml:trace>
  </inkml:traceGroup>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28T02:27:47.961"/>
    </inkml:context>
    <inkml:brush xml:id="br0">
      <inkml:brushProperty name="width" value="0.14111" units="cm"/>
      <inkml:brushProperty name="height" value="0.14111" units="cm"/>
      <inkml:brushProperty name="color" value="#FFFFFF"/>
    </inkml:brush>
  </inkml:definitions>
  <inkml:traceGroup>
    <inkml:annotationXML>
      <emma:emma xmlns:emma="http://www.w3.org/2003/04/emma" version="1.0">
        <emma:interpretation id="{964412A9-2583-492F-A586-ECE129068CC3}" emma:medium="tactile" emma:mode="ink">
          <msink:context xmlns:msink="http://schemas.microsoft.com/ink/2010/main" type="inkDrawing" rotatedBoundingBox="13448,8223 16239,5019 18419,6919 15629,10122" shapeName="Other">
            <msink:destinationLink direction="with" ref="{E75FD698-4A11-486D-BFF9-862D2163E1D3}"/>
            <msink:destinationLink direction="to" ref="{CA2D1D1C-C901-4D73-9988-6E36EB8E6ACC}"/>
            <msink:destinationLink direction="from" ref="{CA2D1D1C-C901-4D73-9988-6E36EB8E6ACC}"/>
            <msink:destinationLink direction="to" ref="{CCFE9902-4E91-492E-84C0-DE8973E4D037}"/>
            <msink:destinationLink direction="from" ref="{CCFE9902-4E91-492E-84C0-DE8973E4D037}"/>
          </msink:context>
        </emma:interpretation>
      </emma:emma>
    </inkml:annotationXML>
    <inkml:trace contextRef="#ctx0" brushRef="#br0">12329 2972,'0'0,"0"0,0 0,0 0,0 0,0 0,-5 9,-5 21,-6 40,-13 50,-16 52,-4 46,-7 30,-7 10,-3-14,2-25,2-32,4-30,6-34,13-28,12-29,11-28,9-19,10-18,21-31,39-50,57-110,35-62,27-38,0-5,-13 17,-26 37,-29 51,-29 54,-29 45,-24 38,-18 32,-10 34,-21 68,-28 77,-52 106,-32 66,-11 30,0 3,11-25,17-52,25-60,22-62,17-52,18-43,13-27,10-16,6-14,3-8,10-22,26-62,55-107,47-105,22-53,-3 2,-15 27,-23 46,-28 55,-25 56,-20 50,-18 39,-14 31,-10 27,-10 43,-18 55,-45 112,-34 74,-26 50,-14 24,-1-8,11-34,18-51,29-55,24-57,17-48,17-36,12-26,10-20,8-19,14-37,24-80,34-96,25-58,22-36,4 5,-15 36,-18 53,-20 54,-24 57,-19 40,-16 34,-5 28,-9 27,-14 78,-17 63,-32 65,-17 45,-14 33,0-3,12-26,10-41,18-49,13-49,13-39,12-32,8-27,5-19,3-13,6-39,24-66,51-146,34-88,16-42,-3 8,-13 44,-18 60,-21 65,-23 63,-18 49,-13 40,-12 28,-11 22,-16 41,-39 93,-38 77,-30 60,-12 32,5 5,13-20,20-37,17-36,17-45,15-38,12-34,11-30,6-22,5-15,7-14,3-9,3-16,5-43,17-102,17-110,15-56,22-67,6 5,-5 48,-16 68,-14 73,-15 65,-12 49,-10 36,-6 31,-22 42,-34 70,-43 79,-51 83,-22 38,0 7,10-14,25-36,24-39,28-40,23-42,17-36,11-30,11-30,9-16,6-14,4-8,3-10,0-41,9-74,16-106,17-64,14-32,11-27,2 13,-6 42,-10 57,-14 60,-10 56,-10 38,-9 35,-6 19,-4 16,-7 18,-20 48,-29 69,-22 75,-8 53,-2 28,3 3,4-20,6-28,11-27,11-27,10-34,12-34,12-31,7-25,6-22,4-17,2-11,0-16,5-45,5-86,1-89,3-55,-2-19,1 11,-2 33,-2 47,-4 52,-3 48,-2 39,-2 32,-4 27,-25 40,-30 63,-17 52,-14 48,4 28,16 6,25-10,29-24,30-31,22-24,19-26,12-23,4-20,4-17,6-20,12-30,8-30,1-34,-1-35,-7-40,-20-38,-27-4,-30-7,-37-7,-23 12,-26 25,-38 27,-32 30,-18 39,-10 38,-2 52,-5 65,10 44,24 39,35 27,37 5,33-14,32-22,25-26,27-24,27-24,24-23,16-29,20-29,31-46,14-29,3-22,-8-24,-15-17,-22-8,-30-5,-30-1,-28 0,-22 7,-25 2,-27-2,-23 6,-12 16,-6 19,-4 18,-18 32,-22 31,-31 39,-20 41,-9 41,11 31,23 14,29-1,29-15,27-18,26-15,36-14,27-14,22-20,17-21,18-25,10-25,9-31,7-42,-3-27,-14-9,-21 7,-23 15,-24 9,-22 8,-19 7,-17 14,-32 15,-43 16,-37 27,-53 48,-35 44,-17 33,6 14,33-4,42-15,37-23,36-24,32-19,28-18,32-15,41-16,65-26,76-44,50-46,28-32,14-22,-16-8,-30 6,-42 20,-46 21,-43 28,-36 27,-25 21,-19 20,-16 14,-22 16,-40 26,-56 30,-85 56,-41 35,-17 20,13 1,33-21,38-29,39-27,41-27,30-20,25-18,19-12,11-8,15-10,40-30,43-32,36-26,41-19,43-31,17-13,-9 3,-25 8,-37 22,-38 22,-30 29,-32 22,-26 20,-19 15,-18 15,-38 25,-63 44,-107 73,-54 44,-26 26,-9 8,15-11,38-27,51-36,55-38,51-37,40-30,33-23,27-13,58-26,82-49,56-39,37-32,26-23,7-19,-22-1,-31 14,-38 13,-35 25,-36 26,-33 27,-26 22,-23 21,-17 18,-16 15,-35 27,-46 36,-69 57,-76 53,-34 29,-5 8,7-5,24-18,40-28,43-35,46-33,38-32,29-25,22-18,16-6,14-10,22-7,35-16,38-20,21-22,16-19,9-18,0-5,-16 8,-20 13,-26 17,-24 21,-23 15,-21 13,-14 12,-10 12,-13 18,-23 34,-42 53,-42 48,-21 25,6 0,16-13,24-20,23-32,23-24,15-25,14-22,9-14,7-12,2-9,3 0,0-2,0-2,-1-10,-5-13,-2-21,-10-21,-5-22,-5-11,-2 2,-1 9,4 13,6 15,2 17,4 10,3 10,4 9,2 10,6 5,17 20,18 27,19 24,10 11,3 0,-3-1,-3 2,-3 0,-5 3,-5-1,-8-8,-7-2,-10-12,-4-13,-6-16,-6-14,-4-11,-4-9,-6-5,-12-10,-25-41,-32-50,-18-41,-10-30,-2-13,8 2,11 19,10 24,15 27,16 33,16 30,12 23,10 17,4 14,12 15,13 18,21 25,28 37,16 21,6 6,0 1,-7 0,-10-4,-9-8,-12-12,-11-13,-8-18,-12-13,-10-16,-3-11,-4-10,-3-10,-3-6,-2-5,-14-16,-28-35,-28-42,-26-36,-9-18,0 2,7 8,18 18,16 25,15 19,11 22,12 20,10 15,8 11,5 11,7 22,12 38,16 30,21 26,18 18,15 13,2 2,-5-10,-14-18,-12-21,-14-19,-8-20,-11-17,-5-12,-6-12,-5-11,-5-8,-2-4,-2-3,-10-6,-16-14,-22-32,-21-27,-12-24,0-12,0-7,3 2,8 10,7 14,8 20,15 17,10 16,4 10,7 11,8 9,4 8,9 17,8 25,12 20,10 23,14 23,12 19,5 5,1-5,-6-10,-9-15,-8-15,-11-16,-6-15,-7-12,-2-12,-4-6,-3-7,-4-5,-1-4,-7-7,-20-21,-20-33,-19-43,-26-40,-17-22,-2 2,3 16,11 18,16 23,18 23,14 22,11 15,11 16,14 8,9 6,9 11,16 14,31 28,38 29,24 20,21 18,7 4,-6-4,-19-11,-21-12,-18-18,-17-14,-18-12,-14-12,-9-12,-9-8,-6-6,-5-7,-11-7,-28-25,-28-27,-27-26,-16-19,-6-5,2 4,6 16,12 15,18 17,17 19,14 11,14 13,12 8,15 7,11 4,27-3,38 4,30 1,28 1,41-4,31-3,3-5,-15 0,-27 0,-32 2,-31 3,-22 2,-25 0,-17 2,-11 0,-10 0,-7 1,-10-5,-18-2,-37-3,-53-2,-49 2,-24 3,-3 6,12 3,18 6,21 6,25 4,22 0,26-4,19 0,16-2,13-4,13-4,33 3,34 0,35-2,46-7,34-2,7-6,-14-1,-24-3,-29 0,-26-2,-26 2,-14 3,-18 3,-10 3,-11 2,-7 1,-7 1,-11 5,-23 11,-46 24,-59 24,-51 18,-25 9,6-7,20-12,34-16,36-11,35-14,26-13,23-8,17-7,15-4,25-5,36-12,34-15,49-25,36-20,20-6,-4 3,-16 6,-25 11,-27 8,-25 14,-22 8,-20 7,-20 7,-13 3,-11 5,-8 3,-7 4,-6 3,-22 2,-24 4,-30 12,-37 16,-38 20,-25 14,5 6,19-5,28-6,30-8,32-13,28-14,19-11,14-8,12-5,18-8,36-12,43-10,35-12,17-5,-1-6,-9 2,-12 5,-14 1,-20 8,-17 5,-19 8,-15 3,-12 5,-12 5,-11 3,-7 4,-10 6,-35 16,-51 26,-46 28,-36 24,-11 8,7-5,21-10,27-17,31-20,32-21,26-14,20-12,18-5,26-10,62-24,48-20,27-20,26-15,8-6,-8 4,-22 9,-31 12,-34 18,-30 14,-28 12,-20 11,-14 7,-10 5,-9 3,-21 0,-53 10,-50 19,-24 19,-20 27,-12 19,9 5,16 5,24-8,26-11,33-20,30-18,23-17,22-13,29-15,64-26,58-36,39-35,20-23,-7-7,-19 11,-32 14,-34 15,-38 17,-27 12,-26 4,-15 4,-15 0,-9-2,-15 4,-25 9,-24 10,-30 19,-22 24,-38 43,-28 44,-9 25,19 10,32-7,40-17,34-28,32-24,24-24,27-14,26-6,27-7,40-11,45-23,30-29,13-34,-5-21,-16-23,-12-29,-9-16,-19 0,-20 16,-29 25,-20 27,-18 22,-16 16,-15 16,-7 11,-12 12,-20 12,-40 26,-33 34,-20 36,-10 34,1 31,7 30,17 3,23-15,24-22,23-27,20-23,14-23,13-22,20-16,34-16,38-30,34-32,27-32,19-33,6-33,-13-18,-32 0,-33 16,-29 18,-32 20,-27 9,-25 9,-18 7,-14 13,-22 19,-30 19,-35 28,-30 42,-43 55,-24 47,-7 28,11 24,30 8,44-12,42-25,40-30,32-34,30-24,26-20,30-15,36-13,59-42,46-41,17-33,-5-31,-14-36,-18-22,-23-7,-25-3,-24-1,-24 11,-25 18,-21 22,-15 32,-10 24,-6 23,-8 21,0 18,-14 17,-24 22,-40 36,-35 39,-20 32,-8 29,9 12,19-5,26-12,26-18,20-21,19-21,14-21,15-22,22-18,43-23,42-30,61-55,34-36,5-20,-9-10,-25 3,-33 8,-34 10,-36 12,-28 12,-26 20,-19 14,-18 10,-14 15,-13 15,-25 21,-31 29,-37 42,-25 42,-7 38,10 30,18 26,27 10,24 0,25-17,24-29,20-33,20-29,20-29,30-21,30-25,30-30,28-32,11-23,-2-21,-11-22,-17-22,-20-11,-25-2,-24 1,-18 10,-14 12,-9 17,-9 16,-3 17,1 19,2 17,-3 14,-4 12,-16 25,-22 36,-14 20,-5 14,0 5,9 3,15-7,10-10,13-15,10-21,12-12,7-14,2-11,5-15,9-26,16-39,9-43,11-39,0-29,-5-3,-6 14,-11 24,-12 29,-9 30,-7 23,-8 20,-6 16,1 16,-9 20,-19 35,-30 67,-18 50,-7 29,2 5,11-19,16-30,12-35,15-33,13-29,11-24,6-15,5-11,1-18,1-28,4-38,10-53,7-48,-2-15,1 13,-4 26,-5 25,-5 29,1 22,-2 27,-2 18,-2 11,3 11,-1 9,5 14,4 25,12 60,7 67,2 36,-5 6,-9-9,-6-26,-8-30,-4-27,-3-28,-2-23,0-21,-1-16,1-12,-5-6,-4-27,-2-30,-4-86,3-64,2-28,8-9,8 5,5 26,4 34,-1 40,-1 38,-4 32,-3 28,-2 20,-2 18,4 23,5 52,10 59,6 55,3 27,-3 0,-7-19,-2-29,-3-39,-4-31,-5-28,-2-26,-2-20,-6-13,-6-18,-6-15,-9-40,-12-54,-6-33,0-8,5 4,3 2,8-4,5 3,5 9,7 16,5 26,3 30,2 27,2 22,5 15,5 40,10 55,7 48,6 38,3 20,-1 3,-7-12,-3-29,-6-31,-8-33,-4-27,-4-20,-4-17,0-13,-1-8,0-11,4-12,2-34,5-45,0-45,-2-39,-1-23,-3-1,-1 22,-2 29,-1 35,0 35,-1 31,1 24,0 17,-1 25,6 40,5 61,6 60,0 40,-2 15,-5-1,-7-6,-9-21,-12-25,-16-21,-15-15,-18-17,-10-16,-5-14,-2-13,-9-3,-10 0,-11-10,2-11,6-11,13-9,18-10,16-10,16-7,10-6,10-3,6 4,5 0,10-1,18 4,34 15,48 12,44 4,23 1,9-2,-10-8,-18-8,-25-8,-24-6,-24 0,-20-1,-14-1,-14-3,-10 0,-8-1,-6-1,-6 0,-16-1,-30-3,-30-12,-22-6,-17-4,-9-2,-9-6,0-1,7 1,17 2,18 1,23 7,18 3,14 4,16 6,10 4,14 4,15 2,33 6,39 6,33 2,12-2,0-3,-15-2,-17-2,-22-2,-19-2,-14 0,-11-1,-10 1,-9-1,-7 1,-13-5,-15-6,-25-13,-36-18,-31-13,-23-3,-5 0,3 5,12 7,14 7,18 11,15 9,14 4,12 4,12 4,12 4,12 2,9 5,23 7,28 10,29 15,23 16,47 15,29 2,4-7,-10-10,-19-13,-26-14,-23-10,-25-9,-15-4,-17-4,-15 0,-7-1,-7 0,-5 2,-7-5,-13-5,-22-9,-21-11,-38-13,-37-8,-28 0,-8 4,6 7,18 10,20 9,22 6,25 4,21 5,20 3,16 3,12 1,12 0,23 10,29 8,55 8,58 6,30-8,10-8,-5-11,-19-10,-22-10,-27-6,-26 0,-27 4,-29 5,-18 4,-15 4,-10 2,-13 2,-14 0,-35 6,-36 5,-29 6,-40 9,-41 4,-10-3,12-2,27-4,33-7,30-5,30 0,22-1,17-3,14-1,11-2,8 4,8 4,18 6,27 8,40 10,42 7,24-2,9-9,-10-9,-23-8,-25-6,-25-5,-22-2,-18-2,-14 0,-13 1,-8 0,-6-1,-2 6,-15-2,-22-3,-35 0,-54-9,-42-12,-9-6,8-4,20 0,26 1,26 6,25 2,21 5,20 6,14 5,12 4,6 1,8 7,21 16,27 12,32 14,45 13,40 1,18-11,4-8,-15-17,-23-12,-25-9,-26-8,-27-5,-21-5,-22 0,-15 3,-12-2,-7 2,-18-7,-27-13,-33-10,-30-13,-29 1,-17 3,-6 6,8 11,19 15,20 11,24 11,22 8,23 13,18 10,19 3,18 10,21 8,22 5,43 5,35 0,22-6,7-14,-2-14,-1-14,-2-13,-8-17,-13-15,-16-12,-20-4,-21 1,-21 4,-15 3,-10 3,-12 7,-8 9,-8 6,-12 4,-19 9,-46 21,-63 29,-44 23,-14 16,3 7,20-1,32-8,33-15,30-15,24-14,21-15,15-12,10-10,11-11,17-13,27-14,28-15,22-13,22-11,15-7,17-4,0 3,-18 5,-23 10,-26 15,-24 12,-16 11,-19 6,-12 4,-10 6,-6 3,-7 7,-16 8,-39 15,-55 20,-41 18,-27 18,-7 14,5 4,23-7,33-14,36-16,28-19,27-17,20-13,12-9,14-10,17-17,33-18,29-20,18-14,4-3,-7-1,-7 3,-1 1,-4 0,-2 0,-8 2,-8 10,-11 6,-12 13,-9 9,-10 11,-12 8,-7 8,-5 4,-4 4,-6 0,-15 11,-45 14,-42 18,-33 14,-20 7,-10 5,3-1,12-7,18-9,25-11,27-10,27-8,25-8,18-6,11-5,6-3,13-7,30-6,44-11,37-11,20-7,13-8,19-3,10-6,-8 1,-22 6,-28 7,-27 7,-27 9,-26 9,-16 8,-15 6,-10 2,-11 8,-13 6,-23 15,-48 20,-51 21,-27 11,-8 2,-7-1,6-3,19-7,26-11,28-15,25-11,26-11,17-9,14-7,11-4,10-3,10-1,29-5,40-5,31-10,21-6,17-6,11-7,0-5,-14 1,-19 3,-22 4,-29 10,-23 8,-21 8,-16 7,-11 3,-6 3,-8 0,-12 6,-19 5,-40 5,-41 13,-23 6,-14 1,-6 0,1-4,11-6,18-8,22-3,26-4,23-4,17-4,17-2,13-1,9-2,5 1,3-1,15-4,31-6,29-6,29-7,18-6,7-2,-2-4,-5-4,-2-2,-2 0,-14 0,-16 5,-19 8,-21 8,-19 4,-15 5,-10 4,-7 4,-2 2,-15 2,-39 0,-37 2,-25-2,-10 6,-9 4,0 7,11 4,17-2,19-4,21-3,22-2,14 0,14-3,10-2,6-3,9-1,12-1,17 5,29-5,22-5,14-11,13-17,9-15,6-18,-4-10,-11-3,-19 9,-17 8,-16 4,-20 0,-11-4,-10-6,-10 2,-5 1,-8 8,-4 10,0 12,1 8,3 8,0 13,-2 10,-5 28,-6 35,1 37,-1 33,2 14,3 0,0-18,1-21,3-26,3-23,2-18,2-16,1-14,0-8,5-11,14-27,19-29,10-24,7-14,-2-18,-5-25,-7-10,-10-2,-10 16,-9 22,-11 23,-5 22,-3 22,5 16,3 12,1 11,4 11,6 9,6 12,8 24,5 31,0 29,-4 18,-7 7,-11-12,-7-12,-9-15,-7-15,-2-16,3-20,3-10,-1-8,1-8,2-2,3-2,2-10,1-16,-2-22,-2-16,1-26,1-36,1-29,6-14,6-1,7 13,4 12,4 16,-2 19,0 22,-1 15,-2 17,-5 13,-6 10,-3 14,2 22,4 34,0 55,-7 66,-12 40,-9 7,-11-7,-5-17,-2-23,2-37,5-31,4-29,5-22,6-21,6-14,-1-10,-4-12,-8-30,-5-32,-8-35,-2-27,0-18,2-6,6 10,8 20,7 22,6 25,3 24,3 23,6 15,1 11,5 10,13 22,11 37,9 39,1 20,-3 6,-9 0,-5-10,-8-17,-8-16,-5-18,-5-22,-3-14,-1-12,0-10,0-12,-5-23,-1-29,0-25,-2-34,0-41,1-23,3-4,1 16,7 28,2 26,0 28,5 25,-1 20,-1 18,3 16,3 17,8 34,10 43,4 42,-5 26,-7 8,-12-12,-9-18,-3-24,-8-27,-6-18,-2-18,0-11,0-14,4-5,-1-7,-2-14,-8-26,-13-42,-14-51,-8-44,2-17,11 5,8 22,11 30,9 31,8 27,5 25,4 18,1 15,2 16,-2 25,10 61,11 54,10 28,6 8,4 2,-1-12,-2-22,-8-24,-5-29,-6-27,-8-21,-5-20,-4-14,-2-11,-2-6,0-3,-5-10,-5-43,-11-43,-5-49,-7-44,-3-16,6 10,7 24,4 34,6 36,4 31,4 28,4 22,1 14,2 14,-1 19,6 50,1 48,8 30,6 7,4-2,3-8,0-18,-4-26,-2-27,-5-26,-5-22,-4-16,-9-15,-4-8,0-1,0 0,0 2</inkml:trace>
  </inkml:traceGroup>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28T02:27:59.863"/>
    </inkml:context>
    <inkml:brush xml:id="br0">
      <inkml:brushProperty name="width" value="0.14111" units="cm"/>
      <inkml:brushProperty name="height" value="0.14111" units="cm"/>
      <inkml:brushProperty name="color" value="#FFFFFF"/>
    </inkml:brush>
  </inkml:definitions>
  <inkml:traceGroup>
    <inkml:annotationXML>
      <emma:emma xmlns:emma="http://www.w3.org/2003/04/emma" version="1.0">
        <emma:interpretation id="{2A1727F1-5C75-4715-A6EE-9724D22C9D19}" emma:medium="tactile" emma:mode="ink">
          <msink:context xmlns:msink="http://schemas.microsoft.com/ink/2010/main" type="inkDrawing" rotatedBoundingBox="11888,5092 16782,4700 16965,6981 12071,7373" shapeName="Other">
            <msink:destinationLink direction="with" ref="{E75FD698-4A11-486D-BFF9-862D2163E1D3}"/>
          </msink:context>
        </emma:interpretation>
      </emma:emma>
    </inkml:annotationXML>
    <inkml:trace contextRef="#ctx0" brushRef="#br0">11946 3580,'0'0,"0"0,0 0,0 0,0 0,0 0,0 0,0 0,-5 4,-5 11,-6 25,-5 32,-3 18,8 1,5-4,10-14,5-14,14-9,28-8,27-11,24-16,9-14,0-16,-14-11,-18 0,-22-1,-20 0,-23-8,-28-8,-41-9,-50-10,-48 1,-22 12,-8 22,6 21,16 24,22 27,24 29,27 10,29 4,26-4,23-2,24-8,27-6,36-10,35-12,40-21,40-38,19-34,-4-23,-22-8,-32 5,-38 5,-38 15,-26 12,-25 12,-21 8,-19-3,-34 0,-47-2,-47 0,-43 4,-38 10,-25 12,0 14,20 10,27 10,36 2,34 1,34-6,32-5,26-5,22-8,13-5,10 0,21-1,30-2,42 3,70 0,50-6,22-8,15-11,11-4,-8-1,-26-3,-33 4,-37 5,-36 5,-35 0,-27 3,-19 1,-18 3,-11 2,-13 5,-24 7,-44 16,-94 20,-68 12,-85 14,-37 2,2 0,20-6,35-9,51-10,52-14,52-12,43-7,41-4,28-6,20-3,16-2,41-7,64-5,60-10,90-20,40-12,37-14,13 0,-22 1,-40 10,-38 7,-40 10,-43 9,-41 12,-33 4,-34 3,-25 5,-21 3,-12 2,-33 5,-51 12,-85 15,-79 8,-38 6,-26 9,-8 3,23-7,39-8,45-11,45-11,42-9,37-6,33-4,22-6,15-3,20 0,26 2,58 1,90-2,58-5,61-5,28-4,-4-7,-27-8,-36-6,-44-2,-50 4,-44 8,-37 9,-34 4,-24 6,-17 4,-19 5,-52 7,-50 12,-87 16,-58 8,-25 6,-18 4,-3-5,25-12,41-10,44-9,36-12,36-5,36-2,26-6,20 2,17 0,12 3,12-2,33-9,51-14,81-10,63-8,40-4,24 3,-7 6,-29 5,-46 10,-49 11,-48 3,-40 5,-26 3,-22 5,-21 2,-24 1,-53 0,-76 10,-90 12,-84 10,-53 14,-44 17,5 6,33 5,54 0,61-6,66-13,64-12,49-13,40-12,29-8,16-7,27-8,53-11,63-14,92-18,55-14,54-10,18 2,-20 9,-38 10,-43 14,-44 9,-48 9,-50 8,-39 6,-33 3,-25 2,-19 6,-46 20,-56 23,-86 30,-69 15,-53 8,-36-2,4-16,38-16,58-20,61-14,52-13,51-10,37-6,27-5,16-2,26-5,49-1,87-18,70-17,89-24,36-13,26-16,8-1,-27 8,-36 10,-32 14,-46 13,-46 16,-49 9,-46 10,-37 7,-31 6,-22 3,-18 2,-32 5,-78 16,-68 16,-101 24,-59 16,-58 7,-4-2,9-1,17-6,42-16,54-14,66-14,60-13,52-10,42-1,31-3,20-2,25-1,50-2,75 0,71 4,79 2,40-1,29 0,6-7,-14-6,-32-8,-35 1,-40-3,-48 2,-50 4,-40-1,-35 2,-30 3,-22 3,-16 2,-21 6,-66 11,-78 18,-104 20,-66 10,-67 4,-9-5,10-8,19-9,42-12,61-8,62-6,59-7,50-6,43-3,32-2,20-2,29-4,60-14,86-18,106-11,66-10,57-5,14-4,-28 0,-37 3,-40-1,-48 2,-50 7,-53 10,-42 12,-42 11,-31 12,-24 2,-23 2,-64 0,-64 4,-103 8,-60 8,-50 10,-28 6,13-2,30 0,34-1,43 0,46 1,46-5,46-6,43-5,35-4,23-4,25 3,50 5,64 5,92-1,67-10,40-20,35-20,-1-18,-27-8,-28-8,-34 0,-40 8,-42 8,-37 11,-40 12,-34 11,-24 4,-21 6,-15 4,-15 7,-19 4,-70 14,-67 18,-83 19,-62 15,-38 8,-33-1,8-13,31-9,40-14,49-9,57-11,51-9,50-7,40-4,28-3,16 0,38-6,60-1,104-3,72 0,56-3,39-4,4-6,0-14,-18-9,-38 0,-49 2,-47 5,-48 5,-39 8,-37 4,-30 7,-26 5,-19 5,-12 3,-12 3,-32 0,-62 2,-109-2,-106 2,-72-2,-46 1,-16-1,25 0,25 0,46 0,51 5,64 1,63-1,58 0,48-2,35-1,29 3,42 11,81 10,78 6,104-12,55-13,55-26,12-19,-8-11,-26-7,-47 2,-64 6,-66 11,-59 11,-52 6,-38 7,-30 5,-20 4,-21 3,-49 5,-99 8,-113 5,-85 10,-63 3,-26-2,21-2,21-2,38-3,55-6,57-6,59 0,52-1,47-2,34-2,28-2,19-1,12-1,19-5,55-5,97-7,93-8,84-10,39-7,18-10,-21-5,-44-1,-62 3,-60 4,-58 5,-47 10,-39 12,-31 6,-23 5,-14 5,-14 5,-26 5,-48 4,-99 14,-71 8,-82 8,-38 8,-31-1,5-2,29-4,43-8,54-9,56-8,56-2,51-2,35-3,30-2,23-1,16-2,16 0,48-5,76-6,109-15,88-11,73-17,25-14,12-7,-30-1,-49 4,-59 5,-55 6,-60 7,-53 15,-46 8,-33 10,-26 8,-18 7,-16 4,-38 7,-56 2,-106 10,-71 6,-82 7,-34 8,-26 12,4 5,33-2,49-1,46-5,48-2,48-7,46-8,39-7,33-8,28-7,21-5,20-2,36-2,61-5,78-11,93-15,50-16,52-18,13-6,-15-4,-11-3,-31 8,-39 7,-41 10,-45 14,-42 14,-44 6,-36 8,-32 5,-23 4,-15 2,-18 6,-39 11,-58 21,-93 22,-78 9,-81 12,-18-4,-27-6,8-10,40-16,53-14,62-10,63-6,51-7,46-4,34-2,27-2,16-1,23-8,44-21,73-36,85-25,64-14,67-7,14 7,-5 17,-25 14,-42 16,-58 14,-59 14,-51 12,-43 10,-35 6,-25 4,-21 1,-16 1,-31 4,-61 5,-58 6,-71 8,-49 4,-30 1,-23 0,1 5,22-1,29-2,19 3,28 0,41-2,46-6,44-9,35-3,31-3,27-5,16-4,38 2,72 6,56-2,71-4,53-6,26-5,34-8,3-5,-18-8,-24-6,-28 0,-35 0,-43 2,-48 0,-40 6,-38 3,-26 4,-24 7,-16 3,-11 4,-14 1,-24 2,-72 6,-72 5,-90 2,-61 7,-28 4,-24 8,16 6,49 3,56-3,55-2,53-4,48-7,43-7,26-7,20-6,12-3,17-2,27-6,61-10,93-16,72-16,61-14,21-8,3 2,-4 0,-26 2,-44 12,-52 12,-47 12,-40 12,-34 8,-30 6,-25 4,-19 2,-15 1,-11-1,-18 5,-39 9,-86 15,-85 12,-95 7,-46 0,-27 0,-19 5,25 2,47-4,54-3,50-5,46-5,42-6,41-8,36-8,28-4,22-4,18-2,28-5,63 4,78-6,100-10,63-23,50-27,6-18,-14-3,-18-4,-32 2,-54 8,-54 14,-55 11,-49 15,-40 9,-32 7,-17 9,-13 4,-11 4,-20 6,-58 12,-83 11,-76 10,-72 3,-28-1,-19-3,-1-3,20-3,37-7,39-7,42-7,45-1,44-1,36-2,34-3,28-1,20-1,12-1,34 4,55 6,72-8,80-9,44-7,36-15,23-15,-13-15,-11-5,-8-1,-24 1,-43 8,-49 13,-49 10,-40 9,-33 10,-29 7,-16 5,-14 2,-8 2,-14 4,-23 7,-68 9,-75 0,-70 3,-64 0,-24 1,-26 4,-1-2,20-2,29-1,40 0,50-4,48-6,44-1,42-3,34-3,26-3,20-3,26 4,57 8,60 4,68 1,53-6,29-5,32-13,11-10,-10-7,-11-5,-12-6,-30-1,-43-1,-48 6,-47 5,-40 4,-30 8,-25 4,-17 4,-13 4,-10 0,-21 6,-74 14,-75 14,-98 8,-60 8,-39 3,-27 6,20 3,42-2,53-5,58-8,54-8,48-10,46-11,31-2,26-6,15-4,19-2,53 2,63 0,100-6,65-6,77-13,20-6,2-13,-9-8,-31-6,-50 2,-53 9,-56 7,-46 10,-44 4,-30 5,-27 6,-21 4,-15 3,-12 2,-38 10,-55 11,-110 21,-64 12,-84 15,-21 3,0 5,-4-4,23-3,47-11,47-10,52-10,53-6,44-9,37-9,31-6,25-6,14-2,23 2,44 1,74 9,90 2,55 3,62-2,16-7,-12-11,-11-18,-28-14,-38-10,-51-3,-54 3,-47 4,-36 9,-30 10,-22 8,-16 7,-10 4,-14-2,-19-5,-66-1,-70 2,-100 1,-67 7,-57 13,-29 8,8 9,30 9,44 2,53-2,61-2,61-9,52-7,42-9,32-6,22-3,18 1,36 0,82 5,83 0,96-2,54-6,61-11,0-15,-13-10,-22-14,-38-7,-62 2,-63 1,-60 9,-49 8,-37 10,-31 10,-23 7,-13 5,-8-1,-17 5,-44 6,-97 17,-73 16,-86 12,-38 5,-23-2,-2-1,34-10,41-8,50-5,53-8,47-3,45-5,40-5,30-3,24-4,20-1,36 3,56 1,84 4,75 0,47 0,46-8,2-11,-11-10,-19-14,-28-10,-40-7,-44 1,-49 5,-41 5,-36 9,-26 10,-23 5,-15 4,-16 5,-20-1,-42 1,-81 1,-61 2,-84 6,-33 3,-20 5,-13 9,18 7,40-2,52 0,51 0,45-4,44-6,34-4,26 0,21-2,14-2,19-2,34-2,58-6,93-14,59-10,61-18,27-14,-9-6,-25-5,-39 0,-45 9,-53 10,-45 13,-41 10,-28 9,-25 8,-17 6,-10 5,-11 2,-39 0,-53 10,-88 16,-75 12,-41 9,-46 13,-2 2,31-2,44-6,47-9,49-11,46-8,37-8,36-8,23-5,19-4,13-2,7-2,26-4,45-10,49-12,72-18,43-10,17-6,15-4,10-1,-9 3,-25 3,-31 3,-34 7,-29 8,-31 6,-27 10,-29 5,-20 6,-18 6,-12 4,-9 4,-18 2,-37 6,-42 5,-66 10,-65 7,-33 7,-32 6,-19 10,16 5,35-3,54-5,51-8,44-9,36-10,29-5,24-5,14-4,17-3,29-3,79-6,73-5,48-8,41-8,13-8,-17-4,-42 0,-48 3,-47 7,-37 4,-33 1,-23 5,-16 6,-13-1,-5 3,-4 3,-4 3,-4 1,0 2,-15 1,-36 10,-63 10,-74 22,-42 25,-30 23,-11 15,13-3,37-8,43-12,42-16,40-18,36-18,28-14,24-6,22-3,22 0,31-5,39-6,34-18,9-8,-2-8,-12-7,-18-5,-14-2,-16 3,-19 5,-17 6,-17 10,-14 8,-11 9,-7 6,-4 8,-16 22,-35 37,-54 66,-44 60,-33 39,-16 12,9-18,30-32,36-40,37-40,30-35,24-30,18-22,12-15,5-8,8-5,15-14,17-26,14-28,12-28,7-18,0-7,0 0,-3-1,-5 0,-6 8,-8 16,-9 16,-7 18,-10 18,-5 17,-7 14,-5 11,-5 8,-3 3,-6 29,-8 58,-9 49,-7 38,-2 16,-1-3,5-16,6-27,8-35,0-27,4-27,1-19,4-16,1-11,1-12,1-14,5-32,1-43,5-37,4-23,5-23,12-25,9-15,6 7,6 25,-4 30,-4 33,-6 31,-10 27,-9 19,-9 16,-5 13,-5 18,-2 25,-14 48,-27 74,-19 50,-14 40,-2 10,8-12,10-32,11-43,15-45,11-39,11-33,6-24,5-17,2-9,1-18,3-37,12-48,9-56,20-53,14-27,2 6,-7 34,-6 42,-14 44,-7 41,-9 33,-8 25,-10 18,-10 27,-17 62,-18 91,-2 15,8-26,10-43,8-42</inkml:trace>
  </inkml:traceGroup>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28T02:28:35.496"/>
    </inkml:context>
    <inkml:brush xml:id="br0">
      <inkml:brushProperty name="width" value="0.10583" units="cm"/>
      <inkml:brushProperty name="height" value="0.10583" units="cm"/>
    </inkml:brush>
  </inkml:definitions>
  <inkml:traceGroup>
    <inkml:annotationXML>
      <emma:emma xmlns:emma="http://www.w3.org/2003/04/emma" version="1.0">
        <emma:interpretation id="{CA2D1D1C-C901-4D73-9988-6E36EB8E6ACC}" emma:medium="tactile" emma:mode="ink">
          <msink:context xmlns:msink="http://schemas.microsoft.com/ink/2010/main" type="inkDrawing" rotatedBoundingBox="13853,8104 17037,7463 17200,8273 14017,8914" semanticType="callout" shapeName="Other">
            <msink:sourceLink direction="to" ref="{964412A9-2583-492F-A586-ECE129068CC3}"/>
            <msink:sourceLink direction="from" ref="{964412A9-2583-492F-A586-ECE129068CC3}"/>
          </msink:context>
        </emma:interpretation>
      </emma:emma>
    </inkml:annotationXML>
    <inkml:trace contextRef="#ctx0" brushRef="#br0">9833 4925,'0'0,"0"0,0 0,0 0,0 0,0 0,0 0,0 0,0 0,0 0,0 0,0 0,0 0,0 0,0 0,0 0,0 0,0 0,5 0,1 0,4-4,0-2,3-4,9-1,4-2,11-9,14-8,14-9,11-2,1 1,0 4,1 2,1 0,-4 4,-3 4,2 0,0 2,6 0,2-1,1 1,4-2,1 4,-2 2,-1 0,-3 3,-1 0,-2 3,5 3,0 5,0 2,-2 3,0 1,-6-4,-7-2,-6 1,-1 2,-6-1,-4 3,-6 0,-6 1,-6 0,-5 0,-2 0,-1 0,-1 0,0 0,-5 0,0 5,0 1,-3-1,0 0,-3-2,0-1,3 0,-2-2,1 0,-2 0,-3 0,0-1,-1 1,-2 0,-3 0,2 0,1 0,-2 0,-2 0,-2 0,0 0,-1 0,-1 0,-1 0,1 0,0 0,0 0,0 0,0-5,-5-5,-1-2,-9-7,-5-5,-10-3,-7-5,-3-3,1 6,4 2,2 7,7 1,8 5,8 4,4 4,4 4,2 1,2 1,-1 1,1-1,3 2,2-2,4 5,-1 1,4 0,3 3,3 5,7 4,9 3,1-1,0 0,-3 1,-1-3,-4-5,-5 1,-3-3,-5-3,-5-3,0-2,-2-2,-3 4,-1 0,-3 0,-1 3,-5 6,-2 3,-5 4,-9 13,-14 16,-25 15,-14 9,-9 0,1-2,5-10,11-10,12-11,11-11,8-7,5-7,8-6,7-6,6-2,5-2,2-2,2 1</inkml:trace>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0.049"/>
    </inkml:context>
    <inkml:brush xml:id="br0">
      <inkml:brushProperty name="width" value="0.04667" units="cm"/>
      <inkml:brushProperty name="height" value="0.04667" units="cm"/>
      <inkml:brushProperty name="color" value="#F2C811"/>
    </inkml:brush>
  </inkml:definitions>
  <inkml:trace contextRef="#ctx0" brushRef="#br0">10478 4546,'0'-12,"0"-4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28T02:28:37.768"/>
    </inkml:context>
    <inkml:brush xml:id="br0">
      <inkml:brushProperty name="width" value="0.10583" units="cm"/>
      <inkml:brushProperty name="height" value="0.10583" units="cm"/>
    </inkml:brush>
  </inkml:definitions>
  <inkml:traceGroup>
    <inkml:annotationXML>
      <emma:emma xmlns:emma="http://www.w3.org/2003/04/emma" version="1.0">
        <emma:interpretation id="{CCFE9902-4E91-492E-84C0-DE8973E4D037}" emma:medium="tactile" emma:mode="ink">
          <msink:context xmlns:msink="http://schemas.microsoft.com/ink/2010/main" type="inkDrawing" rotatedBoundingBox="15696,9398 16941,9132 17103,9892 15858,10158" semanticType="callout" shapeName="Other">
            <msink:sourceLink direction="to" ref="{964412A9-2583-492F-A586-ECE129068CC3}"/>
            <msink:sourceLink direction="from" ref="{964412A9-2583-492F-A586-ECE129068CC3}"/>
          </msink:context>
        </emma:interpretation>
      </emma:emma>
    </inkml:annotationXML>
    <inkml:trace contextRef="#ctx0" brushRef="#br0">11990 4912,'0'0,"0"0,0 0,0 0,0 0,0 0,0 0,0 0,0 0,0 0,0 0,0 0,0 0,0 0,0 0,0 0,0 0,0 0,0 0,0 0,0 0,0 0,0 0,0 0,-4 4,-7 2,-5 0,-9 3,-5 0,-1-1,-5-3,-1 3,3 0,-4-1,-2-3,-1 0,-1 2,-2 0,-3 0,-2 3,-3 0,5 2,0 0,4 3,1-2,3 2,3-1,3-3,0 1,3-1,0 2,-1-1,2 2,0-1,5-2,4-4,-2 2,5 0,0-2,3-1,4-2,0-2,0 0,3-1,2-1,3 1,0 4,2 2,0-1,1-1,-1 0,1-2,-1-1,0-1,0 0,0 0,0 0,0-1,-4-3,-2-2,0-4,6-5,3-4,0-4,5-2,6-1,-1-1,3 0,3 0,-2 0,-4 0,1 5,-3 1,2 5,-1 5,-4 0,-2 1,-2 4,-3 1,0 2,-1 3,-1-1,0 2,1-1,4 0,-2 6,-3 0,-5 4,-5 10,-7 4,-3 0,-4 0,-1 0,-1 0,4 1,2-4,4-1,5-4,9 0,5 1,7 3,6 2,5 1,-1 3,1-1,1 2,2 0,1-1,2 1,4-1,6 1,2 3,-1-2,-3-2,-2-6,-7 0,-4-6,-4 1,-6-3,-4-3,-4-3,-2-3,-2-2</inkml:trace>
  </inkml:traceGroup>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7:33.275"/>
    </inkml:context>
    <inkml:brush xml:id="br0">
      <inkml:brushProperty name="width" value="0.06667" units="cm"/>
      <inkml:brushProperty name="height" value="0.06667" units="cm"/>
      <inkml:brushProperty name="color" value="#00B050"/>
    </inkml:brush>
  </inkml:definitions>
  <inkml:trace contextRef="#ctx0" brushRef="#br0">5463 7062,'0'0,"0"0,0 0,0 0,0 0,0 0,0 0,0 0,0 0,0 0,0 0,0 0,0 0,0 0,0 0,0 0,0 0,0 0,0 0,1-1,0-3,2-3,0-3,1-3,0-3,0-4,0-1,-2-1,2 1,-1-1,-1 3,0 0,-1 2,0 4,0-1,0 0,0 0,0 2,0-2,1 0,-1 0,1 2,-1-1,0-1,1 1,0 0,0-1,0 0,1 1,-1-2,1-2,-1 0,0-2,1 0,-1 2,1 0,-1 2,1 3,-1-1,1 2,-1 1,-1 1,1 2,1-1,-1 0,0 1,0 0,0 1,-1 0,1 1,0-1,-1 1,1 0,-1 1,1-1,0-1,0 0,1 0,-1 0,0 1,1-1,0 0,2 0,-1 0,1 0,0 0,1 1,-1 1,1 0,-1-1,0 1,1 0,-1 0,1 0,2-1,0 1,0-1,0 1,0 0,1 2,0-1,1 1,-1 0,0 1,1 0,0-1,0 2,-1-1,-2 1,1 0,1 0,-2 1,0 0,0 0,0 0,-2 1,1-1,0 0,0 1,0-1,0 0,0 0,0 0,2 0,-1 0,3-1,2 1,2 1,2-1,1 1,2 1,-1 0,0 0,-2 0,-2-1,0 1,-2-1,-1-1,-2 1,0-2,0 1,0 0,-1-1,0 0,-2 0,2 0,-1 0,1 0,1 0,1 0,0 0,2 0,2 0,2-1,0 0,2-1,-1 1,-1-1,1 1,-1-1,-2 1,0 0,0-1,-3 1,1-1,-2 0,0-1,0 0,-2 1,-1-1,-1 1,0 0,-1 0,0 0,-1-1,0 1,-1-1,-1 1,0 0,1 0,-2-1,1 1,-1 0,0-1,1 0,-1 0,1 0,-1 0,0-1,1 0,-1 1,0-1,-1 0,1 0,-1 1,0 0,0-1,1 1,-1 0,-1 0,1 2,0-1,0 2,-1-2,1 0,-1 0,0 0,-1-1,-2 0,-3-5,-4-4,-3-3,-2 0,3-2,-1 0,1 1,1-1,2 0,0 2,1 2,0 1,2 0,0 2,2 1,-1 0,0 0,1-1,-1 0,0 0,0 0,2 1,-1-1,3-7,1 1,0 1,-1-12,-2-4,-2-4,-4 0,-2 0,1 7,3 8,-1 3,2 2,1 1,3 2,2-1,1 0,1 2,1-3,1-8,0-2,0-4,0 2,0 1,-1 3,0 3,1 2,0 3,2-2,5-3,4-2,2-1,2 2,1 1,0 2,-1 4,-1 2,-2 3,2 2,1 1,1 0,2-1,4 0,2 0,4 0,-1 1,1 0,-1 2,-1 1,-3 1,-2 2,-2 1,-4 0,-2 2,-1-1,-5 0,0 0,2 3,5 7,8 11,5 5,-3 0,-4-5,-6-4,-3-6,-4-3,-2-2,-1 0,0-2,1 1,-1 0,2 1,-2 1,1 1,-2-1,-1-2,0 2,-1-2,-1 1,1 0,-1 1,0 2,0 2,-1-1,0-1,0 1,-1 0,-1 0,0 3,1 1,-1-1,-1-2,-1 0,-1-1,-1 0,0-3,-1 2,-1 0,0 0,0-1,0 0,1 0,-1 0,1-1,-1-2,0 2,-1-1,1-1,0 0,2-1,-2 0,0 0,-1 1,1-1,-1 2,1 0,0-1,-1 1,1 0,-1 2,0 2,0-2,-1 2,1 1,0 1,1-1,-1 1,1-1,0-1,1 1,0 0,-1-1,1-1,1 0,0-2,0 1,0-1,1-2,0 0,0-1,1 1,1-1,-1 1,1-1,1 3,1 2,1 0,-1 0,1 0,0 0,0-1,0-2,0-1,-1-1,2-1,-1 0,1-1,-1 0,1 1,1-1,0 0,0-1,1 0,0 0,0 0,1-1,0-1,2 0,-2 1,2-1,2 0,0 0,2 0,-2 1,2-1,1 0,0-1,-1 0,1 0,-1 0,-1 1,-1-1,-1 0,1 0,0-1,1 2,0-1,1 0,0 0,-1 2,1-1,-1 1,2 0,1 1,0 0,-1-1,1 1,1 0,-4-1,2 2,-1 0,-1-1,-1 0,-1 0,0 0,0 1,2 1,0 2,0 0,1 2,-1-2,0 2,-1 0,0 1,0 0,0 0,0 2,0 2,0 1,1 3,0 2,2 9,-1 6,0 0,-2-3,0-3,-1-1,-2-4,1 1,-1-2,1 2,-1-1,0-1,0-2,-2-1,1-4,-2-1,0-2,-1-4,0-2,-2-5,-1-1,1-1,-2-1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1.637"/>
    </inkml:context>
    <inkml:brush xml:id="br0">
      <inkml:brushProperty name="width" value="0.06667" units="cm"/>
      <inkml:brushProperty name="height" value="0.06667" units="cm"/>
      <inkml:brushProperty name="color" value="#00B050"/>
    </inkml:brush>
  </inkml:definitions>
  <inkml:trace contextRef="#ctx0" brushRef="#br0">5463 7073,'0'0,"0"0,0 0,0 0,0 0,0 0,0 0,0 0,0 0,0 0,0 0,0 0,0 0,0 0,0 0,0 0,0 0,0 0,0 0,1-1,0-3,2-3,0-3,1-3,0-3,0-4,0-1,-2-1,2 1,-1-1,-1 2,0 2,-1 1,0 3,0 1,0-1,0 0,0 1,0 0,1-1,-1 0,1 2,-1-1,0-1,1 0,0 2,0-2,0 0,1 0,-1 0,1-3,-1-1,0 0,1-1,-1 1,1 2,-1 1,1 2,-1 1,1 1,-1 1,-1 1,1 1,1 0,-1 1,0 0,0 0,0 1,-1 0,1 0,0 0,-1 1,1 1,-1 0,1-1,0-1,0 0,1 0,-1 0,0 0,1 0,0 0,2 1,-1-1,1 0,0 0,1 1,-1 0,1 1,-1-1,0 1,1 0,-1 1,1-1,2-1,0 1,0-1,0 1,0 0,1 1,0 0,1 1,-1 0,0 1,1 0,0-1,0 2,-1-1,-2 1,1 0,1 0,-2 1,0 0,0 0,0 0,-2 1,1-1,0 0,0 1,0-1,0 0,0 1,0-1,2 0,-1 0,3-1,2 1,2 1,2-1,1 1,2 1,-1 0,0 0,-2 0,-2-1,0 1,-2-1,-1-1,-2 0,0-1,0 1,0 0,-1-1,0 0,-2 0,2 0,-1 0,1 0,1 0,1 0,0 0,2 0,2 0,2-1,0 0,2 0,-1 0,-1-1,1 1,-1-1,-2 1,0 0,0-1,-3 1,1-1,-2 0,0-1,0 0,-2 1,-1-1,-1 1,0 0,-1-1,0 1,-1-1,0 1,-1-1,-1 1,0 0,1 0,-2 0,1 0,-1 0,0-1,1 0,-1 0,1 0,-1 0,0-1,1 0,-1 0,0 0,-1 0,1 0,-1 1,0 0,0 0,1 0,-1 0,-1 0,1 2,0-1,0 2,-1-2,1 0,-1 0,0 0,-1-1,-2 0,-3-6,-4-3,-3-2,-2-2,3-1,-1 1,1-1,1 0,2 1,0 1,1 1,0 2,2 1,0 1,2 0,-1 1,0 0,1 0,-1-1,0-1,0 1,2 1,-1 0,3-8,1 0,0 3,-1-14,-2-2,-2-6,-4 1,-2 1,1 5,3 10,-1 1,2 3,1 2,3 0,2 0,1 0,1 3,1-5,1-7,0-2,0-4,0 2,0 1,-1 3,0 3,1 2,0 3,2-2,5-3,4-2,2-1,2 2,1 1,0 2,-1 4,-1 2,-2 3,2 2,1 1,1 0,2-1,4 0,2 0,4 0,-1 1,1 0,-1 2,-1 1,-3 1,-2 2,-2 1,-4 0,-2 2,-1-1,-5 0,0 0,2 3,5 7,8 11,5 5,-3 0,-4-5,-6-4,-3-5,-4-5,-2-1,-1 0,0-2,1 1,-1 1,2-1,-2 2,1 1,-2-1,-1-1,0 0,-1-1,-1 1,1 0,-1 2,0 0,0 3,-1-1,0 0,0-1,-1 1,-1 0,0 4,1-1,-1 0,-1-1,-1-2,-1 0,-1 0,0-2,-1 0,-1 1,0 0,0 0,0-1,1-1,-1 1,1-1,-1-1,0 1,-1-2,1 0,0 0,2-1,-2 1,0-1,-1 1,1-2,-1 3,1 0,0 0,-1 0,1 0,-1 1,0 3,0-1,-1 1,1 0,0 2,1 0,-1-1,1 0,0 0,1 0,0-1,-1 0,1 0,1-1,0-3,0 2,0-1,1-1,0-1,0-1,1 0,1 0,-1 1,1 0,1 2,1 2,1-1,-1 1,1 1,0-1,0-2,0-1,0 0,-1-2,2-1,-1 0,1-1,-1-1,1 2,1-1,0 0,0 0,1-1,0 0,0 0,1-1,0-1,2 0,-2 1,2-1,2 0,0 0,2 0,-2 0,2 0,1 0,0-1,-1 0,1 0,-1 0,-1 1,-1-1,-1 0,1 0,0-1,1 2,0-1,1 1,0-1,-1 2,1-1,-1 1,2 0,1 1,0 0,-1-1,1 1,1 0,-4-2,2 3,-1 0,-1-1,-1 1,-1-1,0 0,0 1,2 1,0 2,0-1,1 3,-1-1,0 1,-1 0,0 0,0 1,0 1,0 1,0 1,0 3,1 2,0 1,2 11,-1 5,0-1,-2-1,0-4,-1-1,-2-4,1 1,-1-2,1 2,-1-1,0-1,0-2,-2-1,1-4,-2-1,0-2,-1-4,0-2,-2-5,-1-1,1-1,-2-1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6.539"/>
    </inkml:context>
    <inkml:brush xml:id="br0">
      <inkml:brushProperty name="width" value="0.06667" units="cm"/>
      <inkml:brushProperty name="height" value="0.06667" units="cm"/>
      <inkml:brushProperty name="color" value="#00B050"/>
    </inkml:brush>
  </inkml:definitions>
  <inkml:trace contextRef="#ctx0" brushRef="#br0">5453 7061,'0'0,"0"0,0 0,0 0,0 0,0 0,0 0,0 0,0 0,0 0,0 0,0 0,0 0,0 0,0 0,0 0,0 0,0 0,0 0,1-1,0-3,2-3,0-3,1-3,0-3,0-4,0-1,-2-1,2 1,-1-1,-1 3,0 0,-1 2,0 3,0 1,0-1,0 0,0 2,0-2,1 0,-1 0,1 1,-1 0,0 0,1 0,0 0,0-2,0 2,1-1,-1-1,1-1,-1-1,0-2,1 1,-1 1,1 0,-1 2,1 2,-1 1,1 0,-1 3,-1 0,1 2,1-2,-1 2,0-1,0 2,0-1,-1 1,1 2,0-2,-1 1,1 0,-1 0,1 0,0 0,0-1,1 0,-1 1,0-1,1-1,0 1,2 0,-1 0,1 0,0 1,1 0,-1 1,1-1,-1 1,0-1,1 1,-1 1,1-1,2-1,0 0,0 1,0-1,0 2,1 0,0 1,1 0,-1 0,0 0,1 1,0 0,0 0,-1 0,-2 1,1 0,1 1,-2 0,0 0,0 0,0 0,-2 0,1 1,0-1,0 0,0 0,0 1,0-1,0-1,2 1,-1 0,3 0,2 0,2 0,2 1,1 0,2 0,-1 1,0 0,-2 1,-2-2,0 0,-2 0,-1 0,-2-1,0 0,0 0,0-1,-1 1,0-1,-2 0,2 0,-1 0,1 0,1 0,1 0,0 0,2 0,2 0,2-1,0-1,2 1,-1-1,-1 1,1-1,-1 1,-2 0,0 0,0-1,-3 0,1 0,-2 0,0-1,0 1,-2-1,-1 1,-1-1,0 2,-1-1,0-1,-1 1,0-1,-1 1,-1-1,0 2,1-2,-2 1,1 0,-1-1,0 1,1-1,-1-1,1 2,-1-2,0 1,1-1,-1 0,0 0,-1 0,1 1,-1 0,0-1,0 1,1 0,-1 0,-1 0,1 1,0 1,0 0,-1 0,1-1,-1 0,0 0,-1-1,-2 0,-3-6,-4-2,-3-4,-2-1,3-1,-1 0,1 1,1-1,2 1,0 1,1 2,0 0,2 1,0 2,2 1,-1 0,0 0,1 0,-1-1,0 0,0 0,2 0,-1 0,3-6,1-1,0 2,-1-12,-2-3,-2-5,-4 0,-2-1,1 9,3 7,-1 2,2 4,1 0,3 2,2-1,1 0,1 2,1-3,1-8,0-2,0-3,0 0,0 2,-1 3,0 3,1 2,0 3,2-2,5-3,4-2,2-1,2 2,1 1,0 2,-1 4,-1 2,-2 3,2 2,1 1,1 0,2-1,4 0,2 0,3 0,0 1,1 0,-1 2,-1 1,-3 1,-2 2,-2 1,-4 0,-2 2,-1-1,-5 0,0 0,2 3,5 7,8 11,5 5,-3 0,-4-5,-6-4,-3-6,-4-3,-2-2,-1 0,0-2,1 1,-1 0,2 1,-2 1,1 1,-2-1,-1-2,0 2,-1-1,-1-1,1 2,-1 0,0 1,0 3,-1-1,0-1,0 2,-1-2,-1 1,0 3,1 1,-1-1,-1-2,-1 0,-1-2,-1 1,0-2,-1 0,-1 2,0-2,0 0,0 0,1 0,-1 0,1-1,-1-2,0 2,-1-1,1-1,0 0,2 0,-2-2,0 2,-1-1,1 1,-1 0,1 1,0 0,0-1,-1 2,0 1,0 1,0-1,-1 2,1 2,0-1,1 0,-1 1,1 0,0-2,1 1,0-1,-1 0,1-1,1 0,0-1,0 0,0-2,1-1,0 0,0 0,1-1,1 1,-1-1,1 1,1 2,1 1,1 1,-1 1,1-1,0 0,0-2,0 0,0-2,-1-1,2-1,-1-1,1 1,-1-1,1 1,1-1,0 0,0 0,1-2,0 1,0-1,1 0,0 0,2-1,-2 0,2 1,2-1,0 0,2 0,-2 0,2 0,1 0,0 0,-1-1,1 0,-1 0,-1 0,0 0,-3 0,2 0,0 0,1 0,0 1,1-1,0 0,-1 1,1 0,-1 1,2 1,1-1,0 1,-1 0,1 0,1-1,-4 1,2 0,-1 1,-1 0,-1-1,-1-1,0 2,0 0,2 1,0 2,0 0,1 1,-1-1,0 2,-1 0,0 1,0 1,0-1,0 2,0 2,0 0,1 5,0 1,2 9,-1 5,0 1,-2-3,0-3,-1-2,-2-2,1 0,-1-2,1 2,-1-1,0-1,0-2,-2-1,1-3,-2-3,0-1,-1-4,0-2,-2-5,-1-1,1-1,-2-1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21.805"/>
    </inkml:context>
    <inkml:brush xml:id="br0">
      <inkml:brushProperty name="width" value="0.06667" units="cm"/>
      <inkml:brushProperty name="height" value="0.06667" units="cm"/>
      <inkml:brushProperty name="color" value="#00B050"/>
    </inkml:brush>
  </inkml:definitions>
  <inkml:trace contextRef="#ctx0" brushRef="#br0">5453 7062,'0'0,"0"0,0 0,0 0,0 0,0 0,0 0,0 0,0 0,0 0,0 0,0 0,0 0,0 0,0 0,0 0,0 0,0 0,0 0,1-1,0-3,2-3,0-3,1-3,0-3,0-4,0-1,-2-1,2 1,-1-1,-1 3,0 0,-1 2,0 3,0 1,0-1,0 0,0 2,0-2,1 0,-1 0,1 1,-1 0,0 0,1 0,0 0,0-2,0 2,1-1,-1-1,1-1,-1-1,0-2,0 1,1 1,0 0,-1 2,1 2,-1 1,1 0,-1 3,-1 0,2 2,-1-2,0 2,0-1,0 2,0-1,0 1,-1 2,1-2,-1 1,1 0,-1 0,1 0,0 0,0-1,0 0,0 1,1-1,0-1,0 1,2 0,-1 0,1 0,0 1,1 0,0 1,-2-1,1 1,1-1,0 1,-1 1,2-1,0-1,1 0,0 1,0-1,0 2,1 0,0 1,1 0,-2 0,2 0,0 1,0 0,0 0,-2 0,0 1,1 0,-1 1,-1 0,0 0,-1 0,1 0,-1 0,0 1,0-1,0 0,0 0,0 1,-1-1,2-1,0 1,1 0,2 0,2 0,2 0,2 1,2 0,-1 0,3 1,-4 0,1 1,-2-2,-3 0,0 0,-1 0,-1-1,0 0,-2 0,0-1,0 1,0-1,-1 0,1 0,-1 0,1 0,1 0,1 0,1 0,-1 0,4 0,2-1,1-1,0 1,1-1,-3 1,2-1,0 1,-3 0,0 0,-1-1,0 0,-3 0,1 0,-1-1,-1 1,-1-1,-1 1,0-1,-2 2,1-1,-2-1,0 1,0-1,-1 1,0-1,-1 2,0-2,0 1,0 0,-1-1,1 1,-1-1,0-1,0 2,1-2,-1 1,0-1,1 0,-2 0,1 0,-1 1,0 0,1-1,-1 1,0 0,0 0,0 0,0 1,0 1,-1 0,1 0,-1-1,1 0,-1 0,-2-1,0 0,-5-6,-2-2,-5-4,0-1,1-1,0-1,1 2,2-1,0 1,1 1,1 2,1 0,1 1,0 2,1 1,0 0,1 0,-1 0,0-1,0 0,1 0,1 0,0 0,1-6,2-1,0 2,-2-12,0-3,-4-5,-2 0,-3-1,2 9,1 7,0 2,1 4,3 0,1 2,3-1,1 0,1 2,2-3,0-8,0-2,0-3,0 0,-1 2,1 3,-1 3,0 2,1 3,3-2,3-3,5-2,3-1,1 2,0 1,2 2,-3 4,0 2,0 3,-1 2,1 1,3 0,0-1,5 0,3 0,2 0,1 1,-1 0,0 2,-1 1,-3 1,-1 2,-4 1,-3 0,-2 2,-2-1,-2 0,-3 0,4 3,3 7,10 11,3 5,-1 0,-7-5,-2-4,-6-6,-4-3,0-2,-2 0,1-2,-1 1,1 0,-1 1,1 1,0 1,-2-1,0-2,-1 2,-2-1,1-1,-1 2,0 0,0 1,0 3,-1-1,0-1,-1 2,0-2,0 1,-1 3,1 1,-1-1,-1-2,-1 0,-1-2,-1 1,0-2,0 0,-2 2,0-2,-1 0,1 0,1 0,-1 0,0-1,1-2,-1 2,0-1,0-1,0 0,0 0,0-2,0 2,0-1,1 1,-2 0,1 1,-1 0,1-1,-1 2,0 1,1 1,-2-1,1 2,-1 2,2-1,-1 0,0 1,2 0,-1-2,1 1,-1-1,1 0,0-1,0 0,1-1,-1 0,2-2,1-1,-1 0,0 0,1 0,0 0,1-1,0 1,1 2,1 1,0 1,1 1,0-1,0 0,0-2,0 0,-1-2,0-1,1-1,1-1,-1 1,1-1,1 1,0-1,-1 0,2 0,-1-2,2 1,-1-1,0 0,1 0,1-1,1 0,0 1,1-1,2 0,-1 0,2 0,0 0,0 0,0 0,2-1,-2 0,0 0,-1 0,-1 0,0 0,0 0,-1 0,2 0,1 1,0-1,-1 0,0 1,0 0,2 1,0 1,0-1,1 1,0 0,-1 0,1-1,-1 1,0 0,-3 1,1 0,0-1,-1-1,-1 2,-1 0,3 1,0 2,1 0,-1 1,0-1,0 2,0 0,-1 1,-1 1,1-1,0 2,0 2,0 0,1 5,0 1,2 9,0 5,-2 1,-1-3,0-3,-1-2,-1-2,-1 0,0-2,1 2,-1-1,0-1,0-2,-2-1,1-3,-2-3,0-1,-1-4,0-2,-2-5,-1-1,1-1,-2-1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04.489"/>
    </inkml:context>
    <inkml:brush xml:id="br0">
      <inkml:brushProperty name="width" value="0.06667" units="cm"/>
      <inkml:brushProperty name="height" value="0.06667" units="cm"/>
      <inkml:brushProperty name="color" value="#00B050"/>
    </inkml:brush>
  </inkml:definitions>
  <inkml:trace contextRef="#ctx0" brushRef="#br0">5463 7062,'0'0,"0"0,0 0,0 0,0 0,0 0,0 0,0 0,0 0,0 0,0 0,0 0,0 0,0 0,0 0,0 0,0 0,0 0,0 0,1-1,0-3,2-3,0-3,1-3,0-3,0-4,0-1,-2-1,2 1,-1-1,-1 3,0 0,-1 2,0 4,0-1,0 0,0 0,0 2,0-2,1 0,-1 0,1 2,-1-1,0-1,1 1,0 0,0-1,0 0,1 1,-1-2,1-2,-1 0,0-2,1 0,-1 2,1 0,-1 2,1 3,-1-1,1 2,-1 1,-1 1,1 2,1-1,-1 0,0 1,0 0,0 1,-1 0,1 1,0-1,-1 1,1 0,-1 1,1-1,0-1,0 0,1 0,-1 0,0 1,1-1,0 0,2 0,-1 0,1 0,0 0,1 1,-1 1,1 0,-1-1,0 1,1 0,-1 0,1 0,2-1,0 1,0-1,0 1,0 0,1 2,0-1,1 1,-1 0,0 1,1 0,0-1,0 2,-1-1,-2 1,1 0,1 0,-2 1,0 0,0 0,0 0,-2 1,1-1,0 0,0 1,0-1,0 0,0 0,0 0,2 0,-1 0,3-1,2 1,2 1,2-1,1 1,2 1,-1 0,0 0,-2 0,-2-1,0 1,-2-1,-1-1,-2 1,0-2,0 1,0 0,-1-1,0 0,-2 0,2 0,-1 0,1 0,1 0,1 0,0 0,2 0,2 0,2-1,0 0,2-1,-1 1,-1-1,1 1,-1-1,-2 1,0 0,0-1,-3 1,1-1,-2 0,0-1,0 0,-2 1,-1-1,-1 1,0 0,-1 0,0 0,-1-1,0 1,-1-1,-1 1,0 0,1 0,-2-1,1 1,-1 0,0-1,1 0,-1 0,1 0,-1 0,0-1,1 0,-1 1,0-1,-1 0,1 0,-1 1,0 0,0-1,1 1,-1 0,-1 0,1 2,0-1,0 2,-1-2,1 0,-1 0,0 0,-1-1,-2 0,-3-5,-4-4,-3-3,-2 0,3-2,-1 0,1 1,1-1,2 0,0 2,1 2,0 1,2 0,0 2,2 1,-1 0,0 0,1-1,-1 0,0 0,0 0,2 1,-1-1,3-7,1 1,0 1,-1-12,-2-4,-2-4,-4 0,-2 0,1 7,3 8,-1 3,2 2,1 1,3 2,2-1,1 0,1 2,1-3,1-8,0-2,0-4,0 2,0 1,-1 3,0 3,1 2,0 3,2-2,5-3,4-2,2-1,2 2,1 1,0 2,-1 4,-1 2,-2 3,2 2,1 1,1 0,2-1,4 0,2 0,4 0,-1 1,1 0,-1 2,-1 1,-3 1,-2 2,-2 1,-4 0,-2 2,-1-1,-5 0,0 0,2 3,5 7,8 11,5 5,-3 0,-4-5,-6-4,-3-6,-4-3,-2-2,-1 0,0-2,1 1,-1 0,2 1,-2 1,1 1,-2-1,-1-2,0 2,-1-2,-1 1,1 0,-1 1,0 2,0 2,-1-1,0-1,0 1,-1 0,-1 0,0 3,1 1,-1-1,-1-2,-1 0,-1-1,-1 0,0-3,-1 2,-1 0,0 0,0-1,0 0,1 0,-1 0,1-1,-1-2,0 2,-1-1,1-1,0 0,2-1,-2 0,0 0,-1 1,1-1,-1 2,1 0,0-1,-1 1,1 0,-1 2,0 2,0-2,-1 2,1 1,0 1,1-1,-1 1,1-1,0-1,1 1,0 0,-1-1,1-1,1 0,0-2,0 1,0-1,1-2,0 0,0-1,1 1,1-1,-1 1,1-1,1 3,1 2,1 0,-1 0,1 0,0 0,0-1,0-2,0-1,-1-1,2-1,-1 0,1-1,-1 0,1 1,1-1,0 0,0-1,1 0,0 0,0 0,1-1,0-1,2 0,-2 1,2-1,2 0,0 0,2 0,-2 1,2-1,1 0,0-1,-1 0,1 0,-1 0,-1 1,-1-1,-1 0,1 0,0-1,1 2,0-1,1 0,0 0,-1 2,1-1,-1 1,2 0,1 1,0 0,-1-1,1 1,1 0,-4-1,2 2,-1 0,-1-1,-1 0,-1 0,0 0,0 1,2 1,0 2,0 0,1 2,-1-2,0 2,-1 0,0 1,0 0,0 0,0 2,0 2,0 1,1 3,0 2,2 9,-1 6,0 0,-2-3,0-3,-1-1,-2-4,1 1,-1-2,1 2,-1-1,0-1,0-2,-2-1,1-4,-2-1,0-2,-1-4,0-2,-2-5,-1-1,1-1,-2-1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24.852"/>
    </inkml:context>
    <inkml:brush xml:id="br0">
      <inkml:brushProperty name="width" value="0.06667" units="cm"/>
      <inkml:brushProperty name="height" value="0.06667" units="cm"/>
      <inkml:brushProperty name="color" value="#00B050"/>
    </inkml:brush>
  </inkml:definitions>
  <inkml:trace contextRef="#ctx0" brushRef="#br0">5453 7062,'0'0,"0"0,0 0,0 0,0 0,0 0,0 0,0 0,0 0,0 0,0 0,0 0,0 0,0 0,0 0,0 0,0 0,0 0,0 0,1-1,0-3,2-3,0-3,1-3,0-3,0-4,0-1,-2-1,2 1,-1-1,-1 3,0 0,-1 2,0 4,0-1,0 0,0 0,0 2,0-2,1 0,-1 0,1 2,-1-1,0-1,1 1,0 0,0-1,0 0,1 1,-1-2,1-2,-1 0,0-2,1 0,-1 2,1 0,-1 2,1 3,-1-1,1 2,-1 1,-1 1,1 2,1-1,-1 0,0 1,0 0,0 1,-1 0,1 1,0-1,-1 1,1 0,-1 1,1-1,0-1,0 0,1 0,-1 1,0-1,1 0,0 0,2 0,-1 0,1 0,0 0,1 1,-1 1,1 0,-1-1,0 1,1 0,-1 0,1 0,2-1,0 1,0-1,0 1,0 0,1 2,0-1,1 1,-1 0,0 1,1 0,0-1,0 2,-1-1,-2 1,1 0,1 0,-2 1,0 0,0 0,0 0,-2 1,1-1,0 0,0 1,0-1,0 0,0 0,0 0,2 0,-1 0,3-1,2 1,2 1,2-1,1 1,2 1,-1 0,0 0,-2 0,-2-1,0 1,-2-1,-1-1,-2 1,0-2,0 1,0 0,-1-1,0 0,-2 0,2 0,-1 0,1 0,1 0,1 0,0 0,2 0,2 0,2-1,0 0,2-1,-1 1,-1-1,1 1,-1-1,-2 1,0 0,0-1,-2 1,-1-1,-1 0,0-1,0 0,-2 1,-1-1,-1 1,0 1,-1-2,0 1,-1-1,0 1,-1-1,-1 1,0 0,1 0,-2-1,1 1,0 0,-2-1,2 0,-1 0,1 0,-1 0,0-1,1 0,-1 1,0-1,-1 0,1 0,-1 1,0 0,0-1,1 1,-1 0,-1 0,1 2,0-1,0 2,-1-2,1 0,-1 0,0 0,-1-1,-2 0,-3-5,-4-4,-3-3,-2 0,3-2,-1 0,1 1,1-1,2 0,0 2,1 2,0 1,2 0,0 2,2 1,-1 0,0 0,1-1,-1 0,0 0,0 0,2 1,-1-1,3-6,1-1,0 2,-1-12,-2-4,-2-4,-4 0,-2 0,1 7,3 8,-1 3,2 2,1 1,3 2,2-1,1 0,1 2,1-3,1-8,0-2,0-4,0 2,0 1,-1 3,0 3,1 2,0 3,2-2,5-3,4-2,2-1,2 2,1 1,0 2,-1 4,-1 2,-1 3,0 2,2 1,1 0,2-1,4 0,2 0,4 0,-1 1,1 0,-1 2,-1 1,-3 1,-2 2,-2 1,-4 0,-2 2,-1-1,-5 0,0 0,2 3,5 7,8 11,5 5,-3 0,-4-5,-6-4,-3-6,-4-3,-2-2,-1 0,0-2,1 1,-1 0,2 1,-2 1,1 1,-2-1,-1-2,0 2,-1-2,-1 1,1 0,-1 1,0 2,0 2,-1-1,0-1,0 1,-1 0,-1 0,0 3,1 1,-1-1,-1-2,-1 0,-1-1,-1 0,0-3,-1 2,-1 0,0 0,0-1,0 0,1 0,-1 0,1-1,-1-2,0 2,-1-1,1-1,0 0,2-1,-2 0,0 0,-1 1,1-1,-1 2,1 0,0-1,0 1,-1 0,0 2,0 2,0-2,-1 2,1 1,0 1,1-1,-1 1,1-1,0-1,1 1,0 0,-1-1,1-1,1 0,0-2,0 1,0-1,1-2,0 0,0-1,1 1,1-1,-1 1,1-1,1 3,1 2,1 0,-1 0,1 0,0 0,0-1,0-2,0-1,-1-1,2-1,-1 0,1-1,-1 0,1 1,1-1,0 0,0 0,1-2,0 1,0 0,1-1,0-1,2 0,-2 1,2-1,2 0,0 0,2 0,-2 1,2-1,1 0,0-1,-1 0,1 0,-1 0,-1 1,0-1,-3 0,2 0,0-1,1 2,0-1,1 0,0 0,-1 2,1-1,-1 1,2 0,1 1,0 0,-1-1,1 1,1 0,-4-1,2 2,-1 0,-1-1,-1 0,-1 0,0 0,0 1,2 1,0 2,0 0,1 2,-1-2,0 2,-1 0,0 1,0 0,0 0,0 2,0 2,0 1,1 3,0 2,2 9,-1 6,0 0,-2-3,0-3,-1-1,-2-4,1 1,-1-2,1 2,-1-1,0-1,0-2,-2-1,1-3,-2-3,0-1,-1-4,0-2,-2-5,-1-1,1-1,-2-1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0:30.090"/>
    </inkml:context>
    <inkml:brush xml:id="br0">
      <inkml:brushProperty name="width" value="0.06667" units="cm"/>
      <inkml:brushProperty name="height" value="0.06667" units="cm"/>
      <inkml:brushProperty name="color" value="#0E57C4"/>
    </inkml:brush>
  </inkml:definitions>
  <inkml:trace contextRef="#ctx0" brushRef="#br0">15811 8455,'0'0,"0"0,0 0,0 0,0 0,0 0,0 0,0 0,0 0,0 0,0 0,0 0,0 0,0 0,0-1,1-4,1-6,2-11,1-13,2-9,1-5,4-1,0 1,1 4,0 1,4 0,2-4,2-2,2-4,1-4,2-5,-2 0,-1 4,-3 8,-2 6,-3 5,0 4,-2 3,2 4,-1 2,-1 1,2-1,-2 1,-1 0,-1 1,0 0,0 2,-1-2,0 2,-2-1,1 0,0-3,0 0,-2 2,1 1,-3 0,2 1,-1 2,-1 1,-1 0,0 2,1 2,-1-2,1 2,-1 2,0 1,-1-1,0 2,0 1,-1 1,1 1,-1 2,0-1,0 3,0-2,0 2,-1 0,1 0,-1 1,1-1,0 0,-1 0,0 0,0 1,0 0,0-1,0-2,0-1,0-1,0-4,-2-1,0-3,0-1,0-2,-3-1,-1-3,-3-7,-4-4,-4-8,-1-4,-1-2,1 0,0 2,2 1,3 4,1 5,2 4,0 1,1 2,0-3,1-11,-1-12,2-7,1-1,3 2,2 8,3 4,5 4,5 4,6 3,6 0,10-6,9-8,8-7,0-5,-3 4,-8 3,-8 6,-9 7,-2 4,-2 5,4 1,7 1,9-1,12 1,5 2,1 2,-4 6,-4 3,4 1,10 0,7 0,10 3,1 1,-3 2,2 2,4 2,3 1,-1 3,2 3,-8 3,-2 0,6 2,4-1,-1 1,-2 2,-4 1,-7 3,-5 4,7 8,11 11,3 12,-2 7,-8 4,-11-2,-12-4,-11-5,-5-5,-1 0,4 2,7 9,10 13,5 12,-3 0,-6-5,-10-12,-9-10,-9-9,-5-4,-2 4,0 6,-2 10,1 11,-3 4,-2-4,-2-7,-5-13,-3-10,-2-12,-1-4,-2-1,0 1,0 8,-2 6,-2 7,-3 6,-3 2,-3 5,-7 3,-4 2,-1-2,0-5,5-8,2-9,3-5,3-7,3-6,1-4,2-3,1-4,1 0,1-1,-1 0,-3 1,-4 4,-6 1,-5 6,-8 3,-3 4,-4 0,-5 3,-5 1,-2 2,1-1,4-4,8-2,4-4,7-4,2-2,0 0,-5-1,-4 1,-5 1,-4-1,1-1,-2-1,-2-1,-4 0,2-1,3-2,7-2,4 0,1-1,-3-1,-9 0,-8-1,-6 1,-7-2,-4-1,1 0,5-2,9 1,6-1,0 2,-8-1,-6 3,-3 0,-3-1,2-1,-1 0,6 1,7 1,9 0,8 2,5 0,2 1,-1 4,-3 2,-9 2,-6 4,-6 3,-5 6,-6 6,-2 3,3 1,10-6,11-5,10-7,6-2,-6 7,-12 9,-15 12,-11 11,-10 11,-2 5,2 3,10-5,13-11,14-13,13-10,11-12,6-6,5-3,0 1,0 0,-2 9,-6 3,-7 11,-9 5,1-3,-12 10,-7 7,-1-1,3-4,7-7,9-9,4-6,6-7,3-4,1-3,3-1,2-3,2 0,0-2,3-2,1-1,0-1,1-1,2-1,0-2,2 0,0-1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18.931"/>
    </inkml:context>
    <inkml:brush xml:id="br0">
      <inkml:brushProperty name="width" value="0.10583" units="cm"/>
      <inkml:brushProperty name="height" value="0.10583" units="cm"/>
    </inkml:brush>
  </inkml:definitions>
  <inkml:trace contextRef="#ctx0" brushRef="#br0">16655 4834,'0'0,"0"0,0 0,0 0,0 0,0 0,0 0,0 0,0 0,0 0,0 0,0 0,0 0,0 0,0 0,0 0,0 0,0 0,0 0,0 0,0 0,0 0,0 0,0 0,0 0,0 0,0 0,0 0,0 0,0 0,0 0,0 0,0 2,1 2,0 4,0 3,-1 2,1 2,0 2,0 3,0 3,0 3,2 2,-1 5,2 3,0 3,1 2,0 3,1 4,0 0,-1-2,0-4,0-2,-1-4,0-4,0-4,-2-1,1-2,1 1,1 3,-1 2,2 1,0 2,-1 3,1 1,-1 1,-1 0,-2-2,0-3,-1-2,0-3,-1-5,0-2,2-4,-1-1,0-2,1-3,0 0,-1-1,0 0,1-1,-1 0,1 1,-1 0,0-2,0-1,-1-1,0-2,0 0,0-2,0-1,0-1,0-1,0 0,0 0,0-1,0 1,0 0,0 0,0 0,3-5,1-4,0-1,1-2,-2-3,-1-2,0-1,-1-5,1-1,-1-3,2-2,0-1,2-4,-1 1,2 0,0 0,1 0,0-2,0-2,0 1,1-2,-1 2,0 2,0 4,-1 4,0 1,-2 5,2 2,0 1,-1 1,1 3,1-1,1 0,0 3,0-1,1 3,2 1,1 2,1 3,3 4,2 4,2 5,2 5,0 3,0 3,0 1,-2 2,0 0,-2 2,1 2,0 5,-1 3,2 2,-2 2,-1 0,-2-3,-4-5,-1-3,-2-6,-3-2,-1-5,-1-2,0-4,-1-3,0-4,-2-1,1-1</inkml:trace>
  <inkml:trace contextRef="#ctx0" brushRef="#br0" timeOffset="1102">17616 5310,'0'0,"0"0,0 0,0 0,0 0,0 0,0 0,0 0,0 0,0 0,0 0,0 0,0 0,0 0,0 0,0 0,0 0,0 0,1 4,1 5,2 6,1 8,2 6,0 5,1 3,2 4,1 1,2 0,1 2,1 1,3 0,0-1,-3-2,1-3,-3-2,-2-4,-2-5,-2-6,-1-4,-2-2,0-5,-2-3,5 6,0-1,0-2,-1-4,-2-2</inkml:trace>
  <inkml:trace contextRef="#ctx0" brushRef="#br0" timeOffset="3052">18134 4277,'0'0,"0"0,0 0,0 0,0 2,-1 2,0 2,0 2,1 0,-1 2,1 3,0 1,1 1,2 6,0 3,1 5,0 4,3 5,0 7,3 7,3 6,0 2,2-2,0-2,0-4,0 1,4-1,2 7,3 4,-1 3,1-5,-4-3,-2-6,-1-4,-4-4,-2-3,1-4,-2-4,-1-4,-1-4,-1-4,-1-5,-2-3,-1-4,-1-4,-2-4,1 0,-1-1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0.534"/>
    </inkml:context>
    <inkml:brush xml:id="br0">
      <inkml:brushProperty name="width" value="0.10583" units="cm"/>
      <inkml:brushProperty name="height" value="0.10583" units="cm"/>
    </inkml:brush>
  </inkml:definitions>
  <inkml:trace contextRef="#ctx0" brushRef="#br0">17340 5177,'0'0,"0"0,0 0,0 0,0 0,0 0,0 0,0 0,0 0,0 0,0 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1.442"/>
    </inkml:context>
    <inkml:brush xml:id="br0">
      <inkml:brushProperty name="width" value="0.04667" units="cm"/>
      <inkml:brushProperty name="height" value="0.04667" units="cm"/>
      <inkml:brushProperty name="color" value="#F2C811"/>
    </inkml:brush>
  </inkml:definitions>
  <inkml:trace contextRef="#ctx0" brushRef="#br0">11290 4727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2.882"/>
    </inkml:context>
    <inkml:brush xml:id="br0">
      <inkml:brushProperty name="width" value="0.10583" units="cm"/>
      <inkml:brushProperty name="height" value="0.10583" units="cm"/>
    </inkml:brush>
  </inkml:definitions>
  <inkml:trace contextRef="#ctx0" brushRef="#br0">18190 6051,'0'0,"0"0,0 0,0 0,0 0,0 0,0 0,0 0,0 0,0 0,0 0,0 0,0 0,0 0,0 0,0 0,0 0,0 0,0 0,0 0,0 0,0 0,0 0,0 0,0 0,0 0,0 0,0 0,0 0,0 0,0 0,0 0,0 0,0 0,0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40.529"/>
    </inkml:context>
    <inkml:brush xml:id="br0">
      <inkml:brushProperty name="width" value="0.06667" units="cm"/>
      <inkml:brushProperty name="height" value="0.06667" units="cm"/>
      <inkml:brushProperty name="color" value="#00B050"/>
    </inkml:brush>
  </inkml:definitions>
  <inkml:trace contextRef="#ctx0" brushRef="#br0">5453 7062,'0'0,"0"0,0 0,0 0,0 0,0 0,0 0,0 0,0 0,0 0,0 0,0 0,0 0,0 0,0 0,0 0,0 0,0 0,0 0,1-1,0-3,2-3,0-3,1-3,0-3,0-4,0-1,-2-1,2 1,-1-1,-1 3,0 0,-1 2,0 4,0-1,0 0,0 0,0 2,0-2,1 0,-1 0,1 2,-1-1,0-1,1 1,0 0,0-1,0 0,1 1,-1-2,1-2,-1 0,0-2,1 0,-1 2,1 0,-1 2,1 3,-1-1,1 2,-1 1,-1 1,1 2,1-1,-1 0,0 1,0 0,0 1,-1 0,1 1,0-1,-1 1,1 0,-1 1,1-1,0-1,0 0,1 0,-2 1,2-1,0 0,0 0,2 0,-1 0,1 0,0 0,1 1,-1 1,1 0,-2-1,2 1,0 0,-1 0,1 0,2-1,0 1,0-1,0 1,0 0,1 2,0-1,1 1,-2 0,2 1,0 0,0-1,0 2,-2-1,0 1,0 0,1 0,-2 1,0 0,0 0,-1 0,0 1,0-1,0 0,0 1,0-1,0 0,0 0,-1 0,3 0,0 0,2-1,2 1,1 1,4-1,0 1,1 1,1 0,-1 0,-3 0,0-1,-1 1,-2-1,-2-1,0 1,-1-2,0 1,0 0,-2-1,1 0,-1 0,1 0,-1 0,1 0,0 0,2 0,1 0,1 0,2 0,1-1,2 0,1-1,-2 1,1-1,-1 1,0-1,-1 1,-1 0,-1-1,-1 1,0-1,-2 0,-1-1,1 0,-2 1,0-1,-2 1,0 1,-1-2,-1 1,0-1,0 1,-1-1,-1 1,0 0,1 0,-2-1,1 1,0 0,-1-1,1 0,-1 0,1 0,-1 0,0-1,1 0,-1 1,0-1,-1 0,1 0,-1 1,0 0,0-1,1 1,-1 0,-1 0,1 2,0-1,0 2,-1-2,1 0,-1 0,0 0,-1-1,-2 0,-4-5,-3-4,-2-3,-3 0,2-2,0 0,2 1,0-1,1 0,1 2,2 2,-1 1,2 0,0 2,1 1,0 0,0 0,1-1,0 0,-1 0,0 0,2 1,-1-1,3-6,1-1,0 2,-2-12,-1-4,-2-4,-3 0,-3 0,1 7,2 8,0 3,3 2,0 1,3 2,2-1,1 0,1 2,1-3,1-8,0-2,-1-4,1 2,0 1,-1 3,0 3,1 2,0 3,3-2,4-3,4-2,1-1,4 2,-1 1,1 2,0 4,-3 2,0 3,1 2,0 1,3 0,1-1,3 0,4 0,3 0,-2 1,3 0,-3 2,0 1,-2 1,-4 2,-1 1,-3 0,-4 2,0-1,-4 0,-1 0,1 3,6 7,8 11,5 5,-3 0,-4-5,-5-4,-5-6,-3-3,-2-2,0 0,-1-2,0 1,0 0,2 1,-2 1,1 1,-1-1,-2-2,-1 2,0-2,-1 1,1 0,-1 1,0 2,0 2,-1-1,0-1,0 1,-1 0,-1 0,0 3,1 1,-1-1,-1-2,-1 0,-1-1,-1 0,0-3,-1 2,-1 0,1 0,-1-1,0 0,0 0,0 0,1-1,-1-2,0 2,-1-1,2-1,-1 0,1-1,-1 0,0 0,-1 1,1-1,-1 2,2 0,-1-1,-1 1,0 0,0 2,0 2,0-2,0 2,0 1,0 1,0-1,0 1,1-1,0-1,1 1,1 0,-2-1,1-1,1 0,-1-2,1 1,0-1,1-2,0 0,0-1,1 1,1-1,-1 1,1-1,1 3,1 2,1 0,-1 0,1 0,0 0,0-1,0-2,0-1,-1-1,2-1,-1 0,1-1,-1 0,2 1,0-1,0 0,0 0,0-2,1 1,0 0,1-1,0-1,2 0,-1 1,1-1,1 0,1 0,2 0,-1 1,0-1,2 0,0-1,0 0,-1 0,0 0,-1 1,0-1,-2 0,0 0,1-1,1 2,1-1,-1 0,1 0,-1 2,1-1,0 1,0 0,2 1,0 0,-1-1,1 1,1 0,-3-1,0 2,0 0,-1-1,-1 0,0 0,-2 0,1 1,2 1,0 2,0 0,1 2,-1-2,0 2,0 0,-2 1,1 0,0 0,0 2,0 2,0 1,1 3,0 2,2 9,-1 6,0 0,-2-3,0-3,-1-1,-2-4,1 1,-1-2,1 2,-1-1,0-1,0-2,-2-1,1-3,-2-3,0-1,-1-4,0-2,-2-5,-1-1,1-1,-2-1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0.782"/>
    </inkml:context>
    <inkml:brush xml:id="br0">
      <inkml:brushProperty name="width" value="0.04667" units="cm"/>
      <inkml:brushProperty name="height" value="0.04667" units="cm"/>
      <inkml:brushProperty name="color" value="#F2C811"/>
    </inkml:brush>
  </inkml:definitions>
  <inkml:trace contextRef="#ctx0" brushRef="#br0">4928 5220,'4'-8,"5"-6,9-5,2-3,1 3,0-1,3 5,-1 3,-1 5,-2 3</inkml:trace>
</inkml:ink>
</file>

<file path=ppt/ink/ink5.xml><?xml version="1.0" encoding="utf-8"?>
<inkml:ink xmlns:inkml="http://www.w3.org/2003/InkML">
  <inkml:definitions/>
</inkml:ink>
</file>

<file path=ppt/ink/ink6.xml><?xml version="1.0" encoding="utf-8"?>
<inkml:ink xmlns:inkml="http://www.w3.org/2003/InkML">
  <inkml:definitions/>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3.435"/>
    </inkml:context>
    <inkml:brush xml:id="br0">
      <inkml:brushProperty name="width" value="0.04667" units="cm"/>
      <inkml:brushProperty name="height" value="0.04667" units="cm"/>
      <inkml:brushProperty name="color" value="#F2C811"/>
    </inkml:brush>
  </inkml:definitions>
  <inkml:trace contextRef="#ctx0" brushRef="#br0">5692 2144,'0'-4,"4"-9,1-2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1:29.857"/>
    </inkml:context>
    <inkml:brush xml:id="br0">
      <inkml:brushProperty name="width" value="0.07056" units="cm"/>
      <inkml:brushProperty name="height" value="0.07056" units="cm"/>
      <inkml:brushProperty name="color" value="#F2C811"/>
    </inkml:brush>
  </inkml:definitions>
  <inkml:trace contextRef="#ctx0" brushRef="#br0">7885 3745,'0'0,"0"0,0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 3,0 6,-2 7,1 5,0 2,-1 3,0-2,1 1,-1-3,1-1,0-2,-1-1,2-3,-2-1,0-1,1 0,0-3,1 1,-1-1,1-2,0 2,0-1,0-1,0-1,0-1,0 2,1 0,-1 2,0 0,0 3,0 0,0 2,0 4,2 3,-1 2,0 3,0 8,-1 3,1 0,-1 0,0-2,0-3,0-5,0-3,0-3,-2-4,1-3,0-1,-1-2,0 0,1-1,0 0,1-1,-2-1,1 0,0 1,-1-1,2 0,-2 0,2 2,-2-2,2 1,0-1,-1 0,1-2,0-2,0 1,1-1,0-1,0 0,-1 1,1-1,-1 3,1 2,1 0,0 0,0-2,0 1,1-1,-1-3,0 0,1-2,-1-1,1 0,1 0,0 0,2 1,2 1,5 2,6 2,10 0,6 1,6 0,4-2,1 0,1-3,-4-2,-4-1,-4 0,-5-1,-3 0,-3 1,-3-1,-1 0,-2 1,1-2,-3 1,1-2,2 0,3-1,8 0,5 0,10 0,12 0,10 0,5-1,-1 0,-4 0,-9 1,-8 0,-9 0,-8 1,-6 0,-3 0,-4 1,-2-1,0-1,1 0,1 1,8-2,9 0,14 0,9-1,5 1,5 0,-1-1,-4 0,-9 1,-7 0,-7 1,-6 0,-3-1,-5 1,-1 0,-4 1,1-2,1 0,2 0,1-1,6 1,2-1,3 1,3 0,1-1,2 2,1-1,0 1,0 0,2-1,-1 1,-2-1,-3 0,-4 1,-4 0,-6-1,-2 0,-5 1,-1 0,-3 1,0 0,1 0,-1 0,3 0,2 0,4 0,3 0,5 0,0 1,0 0,1-1,1 1,1 0,2-1,5 0,1 0,0 1,-2 0,-4-1,-3 1,-3 0,-5-1,-2 1,-2 0,-3 1,-3-1,1 0,-2 0,2 1,5-1,4 0,5 0,4 0,10 1,12 0,6-1,4 0,-1-1,-5 0,-7 1,-8 1,-7 0,-7 0,-6-1,-4 1,-3-2,0 0,-3 0,0 0,1 0,0 0,2 0,2 0,2 0,4 0,3 0,4 0,2 0,4 0,-1 0,-2 0,1 0,-2 0,-2 0,-3-1,-3 0,-3-1,-6 2,-2-2,-3 2,-3-1,-1 0,-1 1,-1-2,0 0,-1 0,1-1,-2 0,2 1,-2-1,1-2,-2-1,2-3,-1-5,2-2,2-7,-3-4,3-4,1-5,0-7,-4-3,1-2,-3 2,-3 5,-1 4,-3 5,0 2,-2 4,1 2,1 3,0 0,0 1,1-1,-1-6,0-8,-2-10,-1-9,-1-6,-1-3,-1-3,1 0,-1 6,0 6,1 7,0 8,1 6,-2 3,2 7,0 2,0 3,1 3,1 1,-2 2,0 0,-2 0,0 0,-2-1,-2 1,0-2,-4 0,-3 2,-2-3,-5 0,-2 1,-2 2,0-2,-3 2,-5 0,-11 1,-12-2,-14 0,-9 3,-2 1,2 3,5 1,9 2,11-1,9 2,7 1,8 0,1 1,0 0,-4 0,-10 0,-12 1,-11-1,-8 0,-6 0,1 0,6 0,9 0,11 0,8 0,5 0,0 0,-5 0,-9 0,-11 0,-10 0,-8 0,1 0,5 0,7 0,11 0,9 0,10 0,3 0,5 0,-2 0,-6 0,-6 0,-9 0,-6 1,-5-1,1 2,0-2,4 1,8-1,5 0,7 0,6-1,6 1,3-1,5 0,-2 1,1-1,-3 1,-4 0,-3 0,-2 0,-6 0,-1 0,-4-1,-3 1,-3-2,-1 2,0 0,1-1,5 1,4 1,6-1,5 2,6-2,2 0,3 1,0-1,-2 0,-3 1,-5 0,-4 0,-9 0,-6 1,-3 0,-4-1,-1 1,1 0,4 0,5 0,6 2,6-2,6 2,3 1,4-1,3 2,0 1,3 2,1 2,0 1,-2 6,0 3,1 4,-1 5,2 2,0 1,2 0,1 0,4-5,2-1,1-6,2-4,2-5,0-4,3-5,0-1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3.405"/>
    </inkml:context>
    <inkml:brush xml:id="br0">
      <inkml:brushProperty name="width" value="0.04667" units="cm"/>
      <inkml:brushProperty name="height" value="0.04667" units="cm"/>
      <inkml:brushProperty name="color" value="#F2C811"/>
    </inkml:brush>
  </inkml:definitions>
  <inkml:trace contextRef="#ctx0" brushRef="#br0">13053 5950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D3E18C-FFF0-48EF-B0F0-5D79B30CDD86}" type="datetimeFigureOut">
              <a:rPr lang="en-US" smtClean="0"/>
              <a:t>4/11/2017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77808-1E9A-4A63-800C-B049ACE5B076}" type="slidenum">
              <a:rPr lang="en-US" smtClean="0"/>
              <a:t>‹#›</a:t>
            </a:fld>
            <a:endParaRPr lang="en-US"/>
          </a:p>
        </p:txBody>
      </p:sp>
    </p:spTree>
    <p:extLst>
      <p:ext uri="{BB962C8B-B14F-4D97-AF65-F5344CB8AC3E}">
        <p14:creationId xmlns:p14="http://schemas.microsoft.com/office/powerpoint/2010/main" val="203419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github.com/Microsoft/BotBuilde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00103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Internally, LUIS uses logistic regression classifiers to determine intents, and conditional random fields (CRFs) to determine the entities. The training process results in optimized classifiers and CRFs, referred to as models, that LUIS can use in the future. </a:t>
            </a:r>
          </a:p>
        </p:txBody>
      </p:sp>
      <p:sp>
        <p:nvSpPr>
          <p:cNvPr id="4" name="Slide Number Placeholder 3"/>
          <p:cNvSpPr>
            <a:spLocks noGrp="1"/>
          </p:cNvSpPr>
          <p:nvPr>
            <p:ph type="sldNum" sz="quarter" idx="10"/>
          </p:nvPr>
        </p:nvSpPr>
        <p:spPr/>
        <p:txBody>
          <a:bodyPr/>
          <a:lstStyle/>
          <a:p>
            <a:fld id="{18D77808-1E9A-4A63-800C-B049ACE5B076}" type="slidenum">
              <a:rPr lang="en-US" smtClean="0"/>
              <a:t>11</a:t>
            </a:fld>
            <a:endParaRPr lang="en-US"/>
          </a:p>
        </p:txBody>
      </p:sp>
    </p:spTree>
    <p:extLst>
      <p:ext uri="{BB962C8B-B14F-4D97-AF65-F5344CB8AC3E}">
        <p14:creationId xmlns:p14="http://schemas.microsoft.com/office/powerpoint/2010/main" val="3033464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Note on Utterances</a:t>
            </a:r>
          </a:p>
          <a:p>
            <a:r>
              <a:rPr lang="en-US" sz="1200" b="0" i="0" kern="1200" dirty="0">
                <a:solidFill>
                  <a:schemeClr val="tx1"/>
                </a:solidFill>
                <a:effectLst/>
                <a:latin typeface="+mn-lt"/>
                <a:ea typeface="+mn-ea"/>
                <a:cs typeface="+mn-cs"/>
              </a:rPr>
              <a:t>If you have unlabeled utterances that your application should handle, they will be available when you edit the application under the "Search" and "Suggest" tabs.</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Can link intents to actions in your</a:t>
            </a:r>
            <a:r>
              <a:rPr lang="en-US" sz="1200" b="0" i="0" kern="1200" baseline="0" dirty="0">
                <a:solidFill>
                  <a:schemeClr val="tx1"/>
                </a:solidFill>
                <a:effectLst/>
                <a:latin typeface="+mn-lt"/>
                <a:ea typeface="+mn-ea"/>
                <a:cs typeface="+mn-cs"/>
              </a:rPr>
              <a:t> custom code (consuming the API)</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Exporting LUIS app</a:t>
            </a:r>
          </a:p>
          <a:p>
            <a:r>
              <a:rPr lang="en-US" sz="1200" b="0" i="0" kern="1200" dirty="0">
                <a:solidFill>
                  <a:schemeClr val="tx1"/>
                </a:solidFill>
                <a:effectLst/>
                <a:latin typeface="+mn-lt"/>
                <a:ea typeface="+mn-ea"/>
                <a:cs typeface="+mn-cs"/>
              </a:rPr>
              <a:t>Can download your work into a JSON file. This lets you share you application with other developers, or check your LUIS application into your version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Pre-Built:</a:t>
            </a:r>
          </a:p>
          <a:p>
            <a:r>
              <a:rPr lang="en-US" sz="1200" b="0" i="0" kern="1200" dirty="0">
                <a:solidFill>
                  <a:schemeClr val="tx1"/>
                </a:solidFill>
                <a:effectLst/>
                <a:latin typeface="+mn-lt"/>
                <a:ea typeface="+mn-ea"/>
                <a:cs typeface="+mn-cs"/>
              </a:rPr>
              <a:t>LUIS also provides access to pre-built LUIS applications that use many of the same models found in Microsoft Cortana.</a:t>
            </a:r>
          </a:p>
          <a:p>
            <a:endParaRPr lang="en-US" dirty="0"/>
          </a:p>
          <a:p>
            <a:endParaRPr lang="en-US" dirty="0"/>
          </a:p>
          <a:p>
            <a:r>
              <a:rPr lang="en-US" dirty="0"/>
              <a:t>SDKs</a:t>
            </a:r>
          </a:p>
          <a:p>
            <a:r>
              <a:rPr lang="en-US" dirty="0"/>
              <a:t>https://github.com/Microsoft/Cognitive-LUIS-Node.js</a:t>
            </a:r>
          </a:p>
          <a:p>
            <a:r>
              <a:rPr lang="en-US" dirty="0"/>
              <a:t>https://github.com/Microsoft/Cognitive-LUIS-Python</a:t>
            </a:r>
          </a:p>
          <a:p>
            <a:r>
              <a:rPr lang="en-US" dirty="0"/>
              <a:t>https://github.com/Microsoft/Cognitive-LUIS-Windows</a:t>
            </a:r>
          </a:p>
          <a:p>
            <a:r>
              <a:rPr lang="en-US" dirty="0"/>
              <a:t>https://github.com/Microsoft/Cognitive-LUIS-Android</a:t>
            </a:r>
          </a:p>
          <a:p>
            <a:endParaRPr lang="en-US" dirty="0"/>
          </a:p>
          <a:p>
            <a:endParaRPr lang="en-US" dirty="0"/>
          </a:p>
          <a:p>
            <a:r>
              <a:rPr lang="en-US" dirty="0"/>
              <a:t>SDK/Samples</a:t>
            </a:r>
            <a:r>
              <a:rPr lang="en-US" baseline="0" dirty="0"/>
              <a:t> site:</a:t>
            </a:r>
          </a:p>
          <a:p>
            <a:r>
              <a:rPr lang="en-US" dirty="0"/>
              <a:t>https://www.microsoft.com/cognitive-services/en-us/SDK-Sample</a:t>
            </a:r>
          </a:p>
          <a:p>
            <a:endParaRPr lang="en-US" dirty="0"/>
          </a:p>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12</a:t>
            </a:fld>
            <a:endParaRPr lang="en-US"/>
          </a:p>
        </p:txBody>
      </p:sp>
    </p:spTree>
    <p:extLst>
      <p:ext uri="{BB962C8B-B14F-4D97-AF65-F5344CB8AC3E}">
        <p14:creationId xmlns:p14="http://schemas.microsoft.com/office/powerpoint/2010/main" val="3438199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UPS Bot – uses natural language to help a user</a:t>
            </a:r>
            <a:r>
              <a:rPr lang="en-US" b="1" baseline="0" dirty="0"/>
              <a:t> find what they need along with other APIs</a:t>
            </a:r>
            <a:endParaRPr lang="en-US" b="1" dirty="0"/>
          </a:p>
          <a:p>
            <a:r>
              <a:rPr lang="en-US" dirty="0"/>
              <a:t>https://bots.botframework.com/bot?id=UPSBot</a:t>
            </a:r>
          </a:p>
          <a:p>
            <a:endParaRPr lang="en-US" dirty="0"/>
          </a:p>
          <a:p>
            <a:r>
              <a:rPr lang="en-US" b="1" dirty="0"/>
              <a:t>More</a:t>
            </a:r>
          </a:p>
          <a:p>
            <a:r>
              <a:rPr lang="en-US" dirty="0"/>
              <a:t>Bot:  (Node.js)</a:t>
            </a:r>
            <a:r>
              <a:rPr lang="en-US" baseline="0" dirty="0"/>
              <a:t> https://github.com/Microsoft/BotBuilder-Samples/tree/master/Node/intelligence-LUIS</a:t>
            </a:r>
          </a:p>
          <a:p>
            <a:r>
              <a:rPr lang="en-US" baseline="0" dirty="0"/>
              <a:t>Bot:  (C#) https://github.com/Microsoft/BotBuilder-Samples/tree/master/CSharp/intelligence-LUIS</a:t>
            </a:r>
            <a:endParaRPr lang="en-US" dirty="0"/>
          </a:p>
          <a:p>
            <a:r>
              <a:rPr lang="en-US" dirty="0"/>
              <a:t>Cognitive Services site demo:  https://www.microsoft.com/cognitive-services/en-us/language-understanding-intelligent-service-luis</a:t>
            </a:r>
          </a:p>
          <a:p>
            <a:r>
              <a:rPr lang="en-US" dirty="0"/>
              <a:t>See</a:t>
            </a:r>
            <a:r>
              <a:rPr lang="en-US" baseline="0" dirty="0"/>
              <a:t> LUIS help at https://luis.ai for more</a:t>
            </a:r>
            <a:endParaRPr lang="en-US" dirty="0"/>
          </a:p>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13</a:t>
            </a:fld>
            <a:endParaRPr lang="en-US"/>
          </a:p>
        </p:txBody>
      </p:sp>
    </p:spTree>
    <p:extLst>
      <p:ext uri="{BB962C8B-B14F-4D97-AF65-F5344CB8AC3E}">
        <p14:creationId xmlns:p14="http://schemas.microsoft.com/office/powerpoint/2010/main" val="488286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https://www.microsoft.com/cognitive-services/en-us/computer-vision-api</a:t>
            </a:r>
          </a:p>
        </p:txBody>
      </p:sp>
      <p:sp>
        <p:nvSpPr>
          <p:cNvPr id="4" name="Slide Number Placeholder 3"/>
          <p:cNvSpPr>
            <a:spLocks noGrp="1"/>
          </p:cNvSpPr>
          <p:nvPr>
            <p:ph type="sldNum" sz="quarter" idx="10"/>
          </p:nvPr>
        </p:nvSpPr>
        <p:spPr/>
        <p:txBody>
          <a:bodyPr/>
          <a:lstStyle/>
          <a:p>
            <a:fld id="{18D77808-1E9A-4A63-800C-B049ACE5B076}" type="slidenum">
              <a:rPr lang="en-US" smtClean="0"/>
              <a:t>15</a:t>
            </a:fld>
            <a:endParaRPr lang="en-US"/>
          </a:p>
        </p:txBody>
      </p:sp>
    </p:spTree>
    <p:extLst>
      <p:ext uri="{BB962C8B-B14F-4D97-AF65-F5344CB8AC3E}">
        <p14:creationId xmlns:p14="http://schemas.microsoft.com/office/powerpoint/2010/main" val="3916369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https://www.microsoft.com/cognitive-services/en-us/Computer-Vision-API/documentation -&gt; details in API Reference</a:t>
            </a:r>
          </a:p>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16</a:t>
            </a:fld>
            <a:endParaRPr lang="en-US"/>
          </a:p>
        </p:txBody>
      </p:sp>
    </p:spTree>
    <p:extLst>
      <p:ext uri="{BB962C8B-B14F-4D97-AF65-F5344CB8AC3E}">
        <p14:creationId xmlns:p14="http://schemas.microsoft.com/office/powerpoint/2010/main" val="758637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Image analyzed with the demo found at </a:t>
            </a:r>
            <a:r>
              <a:rPr lang="en-US" altLang="zh-CN" dirty="0"/>
              <a:t>https://www.microsoft.com/cognitive-services/en-us/computer-vision-api</a:t>
            </a:r>
            <a:endParaRPr lang="zh-CN" altLang="en-US" dirty="0"/>
          </a:p>
        </p:txBody>
      </p:sp>
    </p:spTree>
    <p:extLst>
      <p:ext uri="{BB962C8B-B14F-4D97-AF65-F5344CB8AC3E}">
        <p14:creationId xmlns:p14="http://schemas.microsoft.com/office/powerpoint/2010/main" val="2535606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paper here:  https://www.microsoft.com/en-us/research/wp-content/uploads/2016/02/CVPR15_0866.pdf</a:t>
            </a:r>
          </a:p>
        </p:txBody>
      </p:sp>
      <p:sp>
        <p:nvSpPr>
          <p:cNvPr id="4" name="Slide Number Placeholder 3"/>
          <p:cNvSpPr>
            <a:spLocks noGrp="1"/>
          </p:cNvSpPr>
          <p:nvPr>
            <p:ph type="sldNum" sz="quarter" idx="10"/>
          </p:nvPr>
        </p:nvSpPr>
        <p:spPr/>
        <p:txBody>
          <a:bodyPr/>
          <a:lstStyle/>
          <a:p>
            <a:fld id="{18D77808-1E9A-4A63-800C-B049ACE5B076}" type="slidenum">
              <a:rPr lang="en-US" smtClean="0"/>
              <a:t>18</a:t>
            </a:fld>
            <a:endParaRPr lang="en-US"/>
          </a:p>
        </p:txBody>
      </p:sp>
    </p:spTree>
    <p:extLst>
      <p:ext uri="{BB962C8B-B14F-4D97-AF65-F5344CB8AC3E}">
        <p14:creationId xmlns:p14="http://schemas.microsoft.com/office/powerpoint/2010/main" val="3035378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SDKs:</a:t>
            </a:r>
          </a:p>
          <a:p>
            <a:r>
              <a:rPr lang="en-US" dirty="0"/>
              <a:t>https://github.com/DanilaVladi/Microsoft-Cognitive-Services-Swift-SDK</a:t>
            </a:r>
          </a:p>
          <a:p>
            <a:r>
              <a:rPr lang="en-US" dirty="0"/>
              <a:t>https://github.com/Microsoft/Cognitive-vision-android</a:t>
            </a:r>
          </a:p>
          <a:p>
            <a:r>
              <a:rPr lang="en-US" dirty="0"/>
              <a:t>https://github.com/Microsoft/Cognitive-vision-windows</a:t>
            </a:r>
          </a:p>
          <a:p>
            <a:endParaRPr lang="en-US" dirty="0"/>
          </a:p>
          <a:p>
            <a:r>
              <a:rPr lang="en-US" dirty="0"/>
              <a:t>Notebook:</a:t>
            </a:r>
          </a:p>
          <a:p>
            <a:r>
              <a:rPr lang="en-US" dirty="0"/>
              <a:t>https://github.com/Microsoft/Cognitive-vision-python</a:t>
            </a:r>
          </a:p>
          <a:p>
            <a:endParaRPr lang="en-US" dirty="0"/>
          </a:p>
          <a:p>
            <a:r>
              <a:rPr lang="en-US" dirty="0"/>
              <a:t>Bots:</a:t>
            </a:r>
          </a:p>
          <a:p>
            <a:r>
              <a:rPr lang="en-US" dirty="0"/>
              <a:t>https://github.com/Microsoft/BotBuilder-Samples/tree/master/Node/intelligence-ImageCaption</a:t>
            </a:r>
          </a:p>
          <a:p>
            <a:r>
              <a:rPr lang="en-US" dirty="0"/>
              <a:t>https://github.com/Microsoft/BotBuilder-Samples/tree/master/CSharp/intelligence-ImageCaption</a:t>
            </a:r>
          </a:p>
          <a:p>
            <a:endParaRPr lang="en-US" dirty="0"/>
          </a:p>
          <a:p>
            <a:r>
              <a:rPr lang="en-US" dirty="0"/>
              <a:t>See4Me:</a:t>
            </a:r>
          </a:p>
          <a:p>
            <a:r>
              <a:rPr lang="en-US" dirty="0"/>
              <a:t>https://github.com/DotNetToscana/See4Me</a:t>
            </a:r>
          </a:p>
          <a:p>
            <a:endParaRPr lang="en-US" dirty="0"/>
          </a:p>
          <a:p>
            <a:r>
              <a:rPr lang="en-US" dirty="0"/>
              <a:t>Demos also on CV landing page at:  https://www.microsoft.com/cognitive-services/en-us/computer-vision-api</a:t>
            </a:r>
          </a:p>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19</a:t>
            </a:fld>
            <a:endParaRPr lang="en-US"/>
          </a:p>
        </p:txBody>
      </p:sp>
    </p:spTree>
    <p:extLst>
      <p:ext uri="{BB962C8B-B14F-4D97-AF65-F5344CB8AC3E}">
        <p14:creationId xmlns:p14="http://schemas.microsoft.com/office/powerpoint/2010/main" val="1469595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combining APIs from </a:t>
            </a:r>
            <a:r>
              <a:rPr lang="en-US" sz="1200" b="0" i="0" u="none" strike="noStrike" kern="1200" dirty="0">
                <a:solidFill>
                  <a:schemeClr val="tx1"/>
                </a:solidFill>
                <a:effectLst/>
                <a:latin typeface="+mn-lt"/>
                <a:ea typeface="+mn-ea"/>
                <a:cs typeface="+mn-cs"/>
                <a:hlinkClick r:id="rId3"/>
              </a:rPr>
              <a:t>Microsoft Cognitive Services</a:t>
            </a:r>
            <a:r>
              <a:rPr lang="en-US" sz="1200" b="0" i="0" kern="1200" dirty="0">
                <a:solidFill>
                  <a:schemeClr val="tx1"/>
                </a:solidFill>
                <a:effectLst/>
                <a:latin typeface="+mn-lt"/>
                <a:ea typeface="+mn-ea"/>
                <a:cs typeface="+mn-cs"/>
              </a:rPr>
              <a:t> with the imaging performance and power of </a:t>
            </a:r>
            <a:r>
              <a:rPr lang="en-US" sz="1200" b="0" i="0" kern="1200" dirty="0" err="1">
                <a:solidFill>
                  <a:schemeClr val="tx1"/>
                </a:solidFill>
                <a:effectLst/>
                <a:latin typeface="+mn-lt"/>
                <a:ea typeface="+mn-ea"/>
                <a:cs typeface="+mn-cs"/>
              </a:rPr>
              <a:t>Pivothead</a:t>
            </a:r>
            <a:r>
              <a:rPr lang="en-US" sz="1200" b="0" i="0" kern="1200" dirty="0">
                <a:solidFill>
                  <a:schemeClr val="tx1"/>
                </a:solidFill>
                <a:effectLst/>
                <a:latin typeface="+mn-lt"/>
                <a:ea typeface="+mn-ea"/>
                <a:cs typeface="+mn-cs"/>
              </a:rPr>
              <a:t> SMART, a person who is visually-impaired can better understand who and what is going on around them.</a:t>
            </a:r>
          </a:p>
          <a:p>
            <a:endParaRPr lang="en-US" sz="1200" b="0" i="0" kern="1200" dirty="0">
              <a:solidFill>
                <a:schemeClr val="tx1"/>
              </a:solidFill>
              <a:effectLst/>
              <a:latin typeface="+mn-lt"/>
              <a:ea typeface="+mn-ea"/>
              <a:cs typeface="+mn-cs"/>
            </a:endParaRPr>
          </a:p>
          <a:p>
            <a:r>
              <a:rPr lang="en-US" dirty="0"/>
              <a:t>http://www.pivothead.com/seeingai/</a:t>
            </a:r>
          </a:p>
          <a:p>
            <a:endParaRPr lang="en-US" dirty="0"/>
          </a:p>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20</a:t>
            </a:fld>
            <a:endParaRPr lang="en-US"/>
          </a:p>
        </p:txBody>
      </p:sp>
    </p:spTree>
    <p:extLst>
      <p:ext uri="{BB962C8B-B14F-4D97-AF65-F5344CB8AC3E}">
        <p14:creationId xmlns:p14="http://schemas.microsoft.com/office/powerpoint/2010/main" val="2658986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https://www.microsoft.com/cognitive-services/en-us/bing-news-search-api</a:t>
            </a:r>
          </a:p>
        </p:txBody>
      </p:sp>
      <p:sp>
        <p:nvSpPr>
          <p:cNvPr id="4" name="Slide Number Placeholder 3"/>
          <p:cNvSpPr>
            <a:spLocks noGrp="1"/>
          </p:cNvSpPr>
          <p:nvPr>
            <p:ph type="sldNum" sz="quarter" idx="10"/>
          </p:nvPr>
        </p:nvSpPr>
        <p:spPr/>
        <p:txBody>
          <a:bodyPr/>
          <a:lstStyle/>
          <a:p>
            <a:fld id="{18D77808-1E9A-4A63-800C-B049ACE5B076}" type="slidenum">
              <a:rPr lang="en-US" smtClean="0"/>
              <a:t>22</a:t>
            </a:fld>
            <a:endParaRPr lang="en-US"/>
          </a:p>
        </p:txBody>
      </p:sp>
    </p:spTree>
    <p:extLst>
      <p:ext uri="{BB962C8B-B14F-4D97-AF65-F5344CB8AC3E}">
        <p14:creationId xmlns:p14="http://schemas.microsoft.com/office/powerpoint/2010/main" val="1883765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2</a:t>
            </a:fld>
            <a:endParaRPr lang="en-US"/>
          </a:p>
        </p:txBody>
      </p:sp>
    </p:spTree>
    <p:extLst>
      <p:ext uri="{BB962C8B-B14F-4D97-AF65-F5344CB8AC3E}">
        <p14:creationId xmlns:p14="http://schemas.microsoft.com/office/powerpoint/2010/main" val="3019756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23</a:t>
            </a:fld>
            <a:endParaRPr lang="en-US"/>
          </a:p>
        </p:txBody>
      </p:sp>
    </p:spTree>
    <p:extLst>
      <p:ext uri="{BB962C8B-B14F-4D97-AF65-F5344CB8AC3E}">
        <p14:creationId xmlns:p14="http://schemas.microsoft.com/office/powerpoint/2010/main" val="2101445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Search the web for news articles. Results include details like authoritative image of the news article, related news and categories, provider info, article URL, and date added.</a:t>
            </a:r>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24</a:t>
            </a:fld>
            <a:endParaRPr lang="en-US"/>
          </a:p>
        </p:txBody>
      </p:sp>
    </p:spTree>
    <p:extLst>
      <p:ext uri="{BB962C8B-B14F-4D97-AF65-F5344CB8AC3E}">
        <p14:creationId xmlns:p14="http://schemas.microsoft.com/office/powerpoint/2010/main" val="3868591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25</a:t>
            </a:fld>
            <a:endParaRPr lang="en-US"/>
          </a:p>
        </p:txBody>
      </p:sp>
    </p:spTree>
    <p:extLst>
      <p:ext uri="{BB962C8B-B14F-4D97-AF65-F5344CB8AC3E}">
        <p14:creationId xmlns:p14="http://schemas.microsoft.com/office/powerpoint/2010/main" val="2255539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  (C#) https://docs.botframework.com/en-us/bot-intelligence/search/#example-trending-news-bot</a:t>
            </a:r>
          </a:p>
          <a:p>
            <a:r>
              <a:rPr lang="en-US" dirty="0"/>
              <a:t>Bot:  (Node.js)</a:t>
            </a:r>
            <a:r>
              <a:rPr lang="en-US" baseline="0" dirty="0"/>
              <a:t> https://github.com/alyssaong1/HOL-NewsBot</a:t>
            </a:r>
          </a:p>
          <a:p>
            <a:r>
              <a:rPr lang="en-US" baseline="0" dirty="0"/>
              <a:t>Cognitive Services Bing News site demo:  https://www.microsoft.com/cognitive-services/en-us/bing-news-search-api</a:t>
            </a:r>
            <a:endParaRPr lang="en-US" dirty="0"/>
          </a:p>
          <a:p>
            <a:r>
              <a:rPr lang="en-US" dirty="0"/>
              <a:t>Intelligent kiosk</a:t>
            </a:r>
            <a:r>
              <a:rPr lang="en-US" baseline="0" dirty="0"/>
              <a:t> application:  </a:t>
            </a:r>
            <a:r>
              <a:rPr lang="en-US" dirty="0"/>
              <a:t>https://github.com/Microsoft/Cognitive-Samples-IntelligentKiosk</a:t>
            </a:r>
          </a:p>
          <a:p>
            <a:r>
              <a:rPr lang="en-US" dirty="0"/>
              <a:t>See the API Reference for more details</a:t>
            </a:r>
            <a:r>
              <a:rPr lang="en-US" baseline="0" dirty="0"/>
              <a:t> on REST API calls</a:t>
            </a:r>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26</a:t>
            </a:fld>
            <a:endParaRPr lang="en-US"/>
          </a:p>
        </p:txBody>
      </p:sp>
    </p:spTree>
    <p:extLst>
      <p:ext uri="{BB962C8B-B14F-4D97-AF65-F5344CB8AC3E}">
        <p14:creationId xmlns:p14="http://schemas.microsoft.com/office/powerpoint/2010/main" val="24120005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Tree>
    <p:extLst>
      <p:ext uri="{BB962C8B-B14F-4D97-AF65-F5344CB8AC3E}">
        <p14:creationId xmlns:p14="http://schemas.microsoft.com/office/powerpoint/2010/main" val="2457253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29</a:t>
            </a:fld>
            <a:endParaRPr lang="en-US"/>
          </a:p>
        </p:txBody>
      </p:sp>
    </p:spTree>
    <p:extLst>
      <p:ext uri="{BB962C8B-B14F-4D97-AF65-F5344CB8AC3E}">
        <p14:creationId xmlns:p14="http://schemas.microsoft.com/office/powerpoint/2010/main" val="118350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47595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31</a:t>
            </a:fld>
            <a:endParaRPr lang="en-US"/>
          </a:p>
        </p:txBody>
      </p:sp>
    </p:spTree>
    <p:extLst>
      <p:ext uri="{BB962C8B-B14F-4D97-AF65-F5344CB8AC3E}">
        <p14:creationId xmlns:p14="http://schemas.microsoft.com/office/powerpoint/2010/main" val="1227149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4/11/2017 3:07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8565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Start by asking what problem are we trying to solve. Refine until it looks like a tangible problem and not “magic”</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Ask how a bot will be a better experience. User experience is EVERYTHING</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Avoid too much natural language. Careful with unrealistic expectations. Natural language recognition is limited. Menus work great. Commands work great. Buttons, etc. </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You can only analyze and improve your bot if you’re collecting metrics for it</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Iterate, improve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86641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3</a:t>
            </a:fld>
            <a:endParaRPr lang="en-US"/>
          </a:p>
        </p:txBody>
      </p:sp>
    </p:spTree>
    <p:extLst>
      <p:ext uri="{BB962C8B-B14F-4D97-AF65-F5344CB8AC3E}">
        <p14:creationId xmlns:p14="http://schemas.microsoft.com/office/powerpoint/2010/main" val="27280923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https://docs.botframework.com/en-us/directory/best-practices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may have been in your mind before</a:t>
            </a:r>
            <a:r>
              <a:rPr lang="en-US" baseline="0" dirty="0"/>
              <a:t> this tutorial. </a:t>
            </a:r>
            <a:r>
              <a:rPr lang="en-US" dirty="0"/>
              <a:t>Ethical and societal considerations as well in an article by Satya Nadella: https://www.linkedin.com/pulse/partnership-future-how-humans-ai-can-work-together-solve-nadella</a:t>
            </a:r>
            <a:r>
              <a:rPr lang="en-US" baseline="0" dirty="0"/>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6305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mean?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u="sng" dirty="0"/>
              <a:t>quality of the user experience</a:t>
            </a:r>
            <a:r>
              <a:rPr lang="en-US" dirty="0"/>
              <a:t> determines both the usefulness of the product and its rate of adoption, and this is why [it is believed] design is the next frontier of AI.</a:t>
            </a:r>
          </a:p>
          <a:p>
            <a:endParaRPr lang="en-US" dirty="0"/>
          </a:p>
          <a:p>
            <a:r>
              <a:rPr lang="en-US" dirty="0"/>
              <a:t>Credit for</a:t>
            </a:r>
            <a:r>
              <a:rPr lang="en-US" baseline="0" dirty="0"/>
              <a:t> paraphrased quotes</a:t>
            </a:r>
            <a:r>
              <a:rPr lang="en-US" dirty="0"/>
              <a:t> Manoj </a:t>
            </a:r>
            <a:r>
              <a:rPr lang="en-US" dirty="0" err="1"/>
              <a:t>Saxena</a:t>
            </a:r>
            <a:r>
              <a:rPr lang="en-US" dirty="0"/>
              <a:t>:  https://www.fastcodesign.com/3068005/whats-still-missing-from-the-ai-revolution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1511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57900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Bot Builder is itself a framework for building conversational applications (“Bots”).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Builder SDK is </a:t>
            </a:r>
            <a:r>
              <a:rPr lang="en-US" sz="900" b="0" i="0" u="none" strike="noStrike" kern="1200" dirty="0">
                <a:solidFill>
                  <a:schemeClr val="tx1"/>
                </a:solidFill>
                <a:effectLst/>
                <a:latin typeface="Segoe UI Light" pitchFamily="34" charset="0"/>
                <a:ea typeface="+mn-ea"/>
                <a:cs typeface="+mn-cs"/>
                <a:hlinkClick r:id="rId3"/>
              </a:rPr>
              <a:t>an open source SDK hosted on GitHub</a:t>
            </a:r>
            <a:r>
              <a:rPr lang="en-US" sz="900" b="0" i="0" kern="1200" dirty="0">
                <a:solidFill>
                  <a:schemeClr val="tx1"/>
                </a:solidFill>
                <a:effectLst/>
                <a:latin typeface="Segoe UI Light" pitchFamily="34" charset="0"/>
                <a:ea typeface="+mn-ea"/>
                <a:cs typeface="+mn-cs"/>
              </a:rPr>
              <a:t> that provides everything you need to build great dialogs within your Node.js-, .NET- or REST API-based bot.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Framework Developer Portal lets you connect your bot(s) seamlessly text/</a:t>
            </a:r>
            <a:r>
              <a:rPr lang="en-US" sz="900" b="0" i="0" kern="1200" dirty="0" err="1">
                <a:solidFill>
                  <a:schemeClr val="tx1"/>
                </a:solidFill>
                <a:effectLst/>
                <a:latin typeface="Segoe UI Light" pitchFamily="34" charset="0"/>
                <a:ea typeface="+mn-ea"/>
                <a:cs typeface="+mn-cs"/>
              </a:rPr>
              <a:t>sms</a:t>
            </a:r>
            <a:r>
              <a:rPr lang="en-US" sz="900" b="0" i="0" kern="1200" dirty="0">
                <a:solidFill>
                  <a:schemeClr val="tx1"/>
                </a:solidFill>
                <a:effectLst/>
                <a:latin typeface="Segoe UI Light" pitchFamily="34" charset="0"/>
                <a:ea typeface="+mn-ea"/>
                <a:cs typeface="+mn-cs"/>
              </a:rPr>
              <a:t> to Skype, Slack, Facebook Messenger, </a:t>
            </a:r>
            <a:r>
              <a:rPr lang="en-US" sz="900" b="0" i="0" kern="1200" dirty="0" err="1">
                <a:solidFill>
                  <a:schemeClr val="tx1"/>
                </a:solidFill>
                <a:effectLst/>
                <a:latin typeface="Segoe UI Light" pitchFamily="34" charset="0"/>
                <a:ea typeface="+mn-ea"/>
                <a:cs typeface="+mn-cs"/>
              </a:rPr>
              <a:t>Kik</a:t>
            </a:r>
            <a:r>
              <a:rPr lang="en-US" sz="900" b="0" i="0" kern="1200" dirty="0">
                <a:solidFill>
                  <a:schemeClr val="tx1"/>
                </a:solidFill>
                <a:effectLst/>
                <a:latin typeface="Segoe UI Light" pitchFamily="34" charset="0"/>
                <a:ea typeface="+mn-ea"/>
                <a:cs typeface="+mn-cs"/>
              </a:rPr>
              <a:t>, Office 365 mail and other popular services. Register, configure and publish.</a:t>
            </a:r>
          </a:p>
          <a:p>
            <a:endParaRPr lang="en-US" dirty="0"/>
          </a:p>
          <a:p>
            <a:r>
              <a:rPr lang="en-US" sz="900" b="0" i="0" kern="1200" dirty="0">
                <a:solidFill>
                  <a:schemeClr val="tx1"/>
                </a:solidFill>
                <a:effectLst/>
                <a:latin typeface="Segoe UI Light" pitchFamily="34" charset="0"/>
                <a:ea typeface="+mn-ea"/>
                <a:cs typeface="+mn-cs"/>
              </a:rPr>
              <a:t>The Bot Directory is a public directory of all reviewed bots registered through the Developer Portal.</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63717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page:</a:t>
            </a:r>
            <a:r>
              <a:rPr lang="en-US" baseline="0" dirty="0"/>
              <a:t>  </a:t>
            </a:r>
            <a:r>
              <a:rPr lang="en-US" dirty="0"/>
              <a:t>https://botframework.com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55570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7561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data – globally available for</a:t>
            </a:r>
            <a:r>
              <a:rPr lang="en-US" baseline="0" dirty="0"/>
              <a:t> user across all conversations</a:t>
            </a:r>
            <a:endParaRPr lang="en-US" dirty="0"/>
          </a:p>
          <a:p>
            <a:endParaRPr lang="en-US" dirty="0"/>
          </a:p>
          <a:p>
            <a:r>
              <a:rPr lang="en-US" dirty="0"/>
              <a:t>conversation data – stores globally for a single conversation (many</a:t>
            </a:r>
            <a:r>
              <a:rPr lang="en-US" baseline="0" dirty="0"/>
              <a:t> users could be involved)</a:t>
            </a:r>
            <a:endParaRPr lang="en-US" dirty="0"/>
          </a:p>
          <a:p>
            <a:endParaRPr lang="en-US" dirty="0"/>
          </a:p>
          <a:p>
            <a:r>
              <a:rPr lang="en-US" dirty="0"/>
              <a:t>User-conversation data – stores</a:t>
            </a:r>
            <a:r>
              <a:rPr lang="en-US" baseline="0" dirty="0"/>
              <a:t> globally conversation data for a user (But private to just that user)</a:t>
            </a:r>
            <a:endParaRPr lang="en-US" dirty="0"/>
          </a:p>
          <a:p>
            <a:endParaRPr lang="en-US" dirty="0"/>
          </a:p>
          <a:p>
            <a:r>
              <a:rPr lang="en-US" dirty="0"/>
              <a:t>Dialog data as well – persists for a single dialog (helpful</a:t>
            </a:r>
            <a:r>
              <a:rPr lang="en-US" baseline="0" dirty="0"/>
              <a:t> for temp data in a waterfall set of steps)</a:t>
            </a:r>
          </a:p>
          <a:p>
            <a:endParaRPr lang="en-US" baseline="0" dirty="0"/>
          </a:p>
          <a:p>
            <a:r>
              <a:rPr lang="en-US" dirty="0"/>
              <a:t>If</a:t>
            </a:r>
            <a:r>
              <a:rPr lang="en-US" baseline="0" dirty="0"/>
              <a:t> I have a bot that plays Blackjack with me, my stats would be stored in user data (would follow me around from game to game), the deck information and stats in the conversation data (i.e. other players could use the same deck), and my hand in a game would be in user-conversation data (my immediate game’s data).</a:t>
            </a:r>
          </a:p>
          <a:p>
            <a:endParaRPr lang="en-US" baseline="0" dirty="0"/>
          </a:p>
          <a:p>
            <a:r>
              <a:rPr lang="en-US" sz="900" b="0" i="0" kern="1200" dirty="0">
                <a:solidFill>
                  <a:schemeClr val="tx1"/>
                </a:solidFill>
                <a:effectLst/>
                <a:latin typeface="Segoe UI Light" pitchFamily="34" charset="0"/>
                <a:ea typeface="+mn-ea"/>
                <a:cs typeface="+mn-cs"/>
              </a:rPr>
              <a:t>The dialog data persistence ensures that the dialogs state is properly maintained between each turn of the conversation.  Dialog data also ensures that a conversation can be picked up later and even on a different machine.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Anything can be stored in these data stores or bags, however it should be limited to data types that are serializable like primitives.</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02810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State REST API has wrappers built around Azure Table Storage.  NB, you can bring your own storage in the form of a key-value store like </a:t>
            </a:r>
            <a:r>
              <a:rPr lang="en-US" baseline="0" dirty="0" err="1"/>
              <a:t>Redis</a:t>
            </a:r>
            <a:r>
              <a:rPr lang="en-US" baseline="0" dirty="0"/>
              <a:t> Cache, Table Storage etc. The Bot Framework manages this default storage for you so you can maintain a stateless bot experience and if you bring your own, you’ll need to maintain that store and make sure it scales.</a:t>
            </a:r>
          </a:p>
          <a:p>
            <a:endParaRPr lang="en-US" baseline="0" dirty="0"/>
          </a:p>
          <a:p>
            <a:r>
              <a:rPr lang="en-US" sz="900" b="0" i="0" kern="1200" dirty="0">
                <a:solidFill>
                  <a:schemeClr val="tx1"/>
                </a:solidFill>
                <a:effectLst/>
                <a:latin typeface="Segoe UI Light" pitchFamily="34" charset="0"/>
                <a:ea typeface="+mn-ea"/>
                <a:cs typeface="+mn-cs"/>
              </a:rPr>
              <a:t>Adding your own state</a:t>
            </a:r>
            <a:r>
              <a:rPr lang="en-US" sz="900" b="0" i="0" kern="1200" baseline="0" dirty="0">
                <a:solidFill>
                  <a:schemeClr val="tx1"/>
                </a:solidFill>
                <a:effectLst/>
                <a:latin typeface="Segoe UI Light" pitchFamily="34" charset="0"/>
                <a:ea typeface="+mn-ea"/>
                <a:cs typeface="+mn-cs"/>
              </a:rPr>
              <a:t> example</a:t>
            </a:r>
            <a:endParaRPr lang="en-US" sz="900" b="0" i="0" kern="1200" dirty="0">
              <a:solidFill>
                <a:schemeClr val="tx1"/>
              </a:solidFill>
              <a:effectLst/>
              <a:latin typeface="Segoe UI Light" pitchFamily="34" charset="0"/>
              <a:ea typeface="+mn-ea"/>
              <a:cs typeface="+mn-cs"/>
            </a:endParaRPr>
          </a:p>
          <a:p>
            <a:r>
              <a:rPr lang="en-US" dirty="0"/>
              <a:t>https://</a:t>
            </a:r>
            <a:r>
              <a:rPr lang="en-US" dirty="0" err="1"/>
              <a:t>github.com</a:t>
            </a:r>
            <a:r>
              <a:rPr lang="en-US" dirty="0"/>
              <a:t>/Microsoft/</a:t>
            </a:r>
            <a:r>
              <a:rPr lang="en-US" dirty="0" err="1"/>
              <a:t>BotBuilder</a:t>
            </a:r>
            <a:r>
              <a:rPr lang="en-US" dirty="0"/>
              <a:t>-Samples/tree/master/Node/core-</a:t>
            </a:r>
            <a:r>
              <a:rPr lang="en-US" dirty="0" err="1"/>
              <a:t>CustomState</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64601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292607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Cognitive Services are coming out of as well as being consumed</a:t>
            </a:r>
            <a:r>
              <a:rPr lang="en-US" baseline="0" dirty="0"/>
              <a:t> by groups across Microsoft including our products as well as Microsoft Research and engineering</a:t>
            </a:r>
          </a:p>
          <a:p>
            <a:endParaRPr lang="en-US" baseline="0" dirty="0"/>
          </a:p>
          <a:p>
            <a:r>
              <a:rPr lang="en-US" baseline="0" dirty="0"/>
              <a:t>e.g. Text Analytics under Language has come from engineers in Azure – Microsoft’s cloud offering</a:t>
            </a:r>
          </a:p>
          <a:p>
            <a:r>
              <a:rPr lang="en-US" baseline="0" dirty="0"/>
              <a:t>e.g. the Knowledge Exploration Service for building custom knowledge bases has come out of Microsoft Research</a:t>
            </a:r>
          </a:p>
          <a:p>
            <a:r>
              <a:rPr lang="en-US" baseline="0" dirty="0"/>
              <a:t>e.g.  Speech to text has come out of Bing</a:t>
            </a: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9140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At Microsoft, we’ve been offering APIs for a very long time across the company.  In delivering Microsoft Cognitive Services API, we started with 4 at</a:t>
            </a:r>
            <a:r>
              <a:rPr lang="en-US" sz="1000" baseline="0" dirty="0">
                <a:latin typeface="+mn-lt"/>
              </a:rPr>
              <a:t> /build (2015); ad</a:t>
            </a:r>
            <a:r>
              <a:rPr lang="en-US" sz="1000" dirty="0">
                <a:latin typeface="+mn-lt"/>
              </a:rPr>
              <a:t>ded 7 more December 2015, and today we have 24 APIs in our</a:t>
            </a:r>
            <a:r>
              <a:rPr lang="en-US" sz="1000" baseline="0" dirty="0">
                <a:latin typeface="+mn-lt"/>
              </a:rPr>
              <a:t> collection</a:t>
            </a:r>
            <a:r>
              <a:rPr lang="en-US" sz="1000" dirty="0">
                <a:latin typeface="+mn-lt"/>
              </a:rPr>
              <a:t>.</a:t>
            </a:r>
          </a:p>
          <a:p>
            <a:r>
              <a:rPr lang="en-US" sz="1000" dirty="0">
                <a:latin typeface="+mn-lt"/>
              </a:rPr>
              <a:t>     </a:t>
            </a:r>
          </a:p>
          <a:p>
            <a:r>
              <a:rPr lang="en-US" sz="1000" dirty="0">
                <a:latin typeface="+mn-lt"/>
              </a:rPr>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sz="1000" dirty="0">
              <a:latin typeface="+mn-lt"/>
            </a:endParaRPr>
          </a:p>
          <a:p>
            <a:r>
              <a:rPr lang="en-US" sz="1000" baseline="0" dirty="0">
                <a:latin typeface="+mn-lt"/>
              </a:rPr>
              <a:t>These APIs are p</a:t>
            </a:r>
            <a:r>
              <a:rPr lang="en-US" sz="1000" dirty="0">
                <a:latin typeface="+mn-lt"/>
              </a:rPr>
              <a:t>owered by Microsoft Azure.  </a:t>
            </a:r>
          </a:p>
          <a:p>
            <a:endParaRPr lang="en-US" sz="1000" dirty="0">
              <a:latin typeface="+mn-lt"/>
            </a:endParaRPr>
          </a:p>
          <a:p>
            <a:r>
              <a:rPr lang="en-US" sz="1000" dirty="0">
                <a:latin typeface="+mn-lt"/>
              </a:rPr>
              <a:t>Developers and businesses can use this suite of services and tools to create apps that learn about our world and interact with people and customers in personalized, intelligent ways.   </a:t>
            </a:r>
          </a:p>
          <a:p>
            <a:endParaRPr lang="en-US" sz="10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Some</a:t>
            </a:r>
            <a:r>
              <a:rPr lang="en-US" sz="1000" baseline="0" dirty="0"/>
              <a:t> great scenarios for all of the cognitive services can be found on this wiki:  https://github.com/Azure/bot-education/wiki/Cognitive-Services-Scenarios</a:t>
            </a:r>
            <a:endParaRPr lang="en-US" sz="1000" dirty="0"/>
          </a:p>
          <a:p>
            <a:endParaRPr lang="en-US" sz="1000" dirty="0">
              <a:latin typeface="+mn-lt"/>
            </a:endParaRPr>
          </a:p>
          <a:p>
            <a:endParaRPr lang="en-US" sz="1000" dirty="0">
              <a:latin typeface="+mn-l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4/11/2017 3:07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5539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6</a:t>
            </a:fld>
            <a:endParaRPr lang="en-US"/>
          </a:p>
        </p:txBody>
      </p:sp>
    </p:spTree>
    <p:extLst>
      <p:ext uri="{BB962C8B-B14F-4D97-AF65-F5344CB8AC3E}">
        <p14:creationId xmlns:p14="http://schemas.microsoft.com/office/powerpoint/2010/main" val="1282963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https://www.microsoft.com/cognitive-services/en-us/language-understanding-intelligent-service-luis</a:t>
            </a:r>
          </a:p>
        </p:txBody>
      </p:sp>
      <p:sp>
        <p:nvSpPr>
          <p:cNvPr id="4" name="Slide Number Placeholder 3"/>
          <p:cNvSpPr>
            <a:spLocks noGrp="1"/>
          </p:cNvSpPr>
          <p:nvPr>
            <p:ph type="sldNum" sz="quarter" idx="10"/>
          </p:nvPr>
        </p:nvSpPr>
        <p:spPr/>
        <p:txBody>
          <a:bodyPr/>
          <a:lstStyle/>
          <a:p>
            <a:fld id="{18D77808-1E9A-4A63-800C-B049ACE5B076}" type="slidenum">
              <a:rPr lang="en-US" smtClean="0"/>
              <a:t>8</a:t>
            </a:fld>
            <a:endParaRPr lang="en-US"/>
          </a:p>
        </p:txBody>
      </p:sp>
    </p:spTree>
    <p:extLst>
      <p:ext uri="{BB962C8B-B14F-4D97-AF65-F5344CB8AC3E}">
        <p14:creationId xmlns:p14="http://schemas.microsoft.com/office/powerpoint/2010/main" val="454180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p>
          <a:p>
            <a:r>
              <a:rPr lang="en-US" dirty="0"/>
              <a:t>intent – find news on topic and possibly share with another person</a:t>
            </a:r>
          </a:p>
          <a:p>
            <a:r>
              <a:rPr lang="en-US" dirty="0"/>
              <a:t>entities - </a:t>
            </a:r>
            <a:r>
              <a:rPr lang="en-US" sz="1200" b="0" i="0" kern="1200" dirty="0">
                <a:solidFill>
                  <a:schemeClr val="tx1"/>
                </a:solidFill>
                <a:effectLst/>
                <a:latin typeface="+mn-lt"/>
                <a:ea typeface="+mn-ea"/>
                <a:cs typeface="+mn-cs"/>
              </a:rPr>
              <a:t>We'd like to be able to say what kind of news we are interested in, and also, for sharing, to say who we'd like to share a story with. In order to capture the notion of a news topic, and a recipient for sharing, let's create two entity types: "Topic" and "Recipient". </a:t>
            </a:r>
          </a:p>
          <a:p>
            <a:r>
              <a:rPr lang="en-US" sz="1200" b="0" i="0" kern="1200" dirty="0" err="1">
                <a:solidFill>
                  <a:schemeClr val="tx1"/>
                </a:solidFill>
                <a:effectLst/>
                <a:latin typeface="+mn-lt"/>
                <a:ea typeface="+mn-ea"/>
                <a:cs typeface="+mn-cs"/>
              </a:rPr>
              <a:t>Utterence</a:t>
            </a:r>
            <a:r>
              <a:rPr lang="en-US" sz="1200" b="0" i="0" kern="1200" dirty="0">
                <a:solidFill>
                  <a:schemeClr val="tx1"/>
                </a:solidFill>
                <a:effectLst/>
                <a:latin typeface="+mn-lt"/>
                <a:ea typeface="+mn-ea"/>
                <a:cs typeface="+mn-cs"/>
              </a:rPr>
              <a:t> –</a:t>
            </a:r>
            <a:r>
              <a:rPr lang="en-US" sz="1200" b="0" i="0" kern="1200" baseline="0" dirty="0">
                <a:solidFill>
                  <a:schemeClr val="tx1"/>
                </a:solidFill>
                <a:effectLst/>
                <a:latin typeface="+mn-lt"/>
                <a:ea typeface="+mn-ea"/>
                <a:cs typeface="+mn-cs"/>
              </a:rPr>
              <a:t> “Get me the news on electric cars and share with Merinda”</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dirty="0"/>
              <a:t>We currently support (3/28/2017):</a:t>
            </a:r>
          </a:p>
          <a:p>
            <a:endParaRPr lang="en-US" dirty="0"/>
          </a:p>
          <a:p>
            <a:r>
              <a:rPr lang="en-US" dirty="0"/>
              <a:t>30 entities per application</a:t>
            </a:r>
          </a:p>
          <a:p>
            <a:r>
              <a:rPr lang="en-US" dirty="0"/>
              <a:t>80 intents per application</a:t>
            </a:r>
          </a:p>
          <a:p>
            <a:endParaRPr lang="en-US" dirty="0"/>
          </a:p>
          <a:p>
            <a:r>
              <a:rPr lang="en-US" dirty="0"/>
              <a:t>Over 2000 utterances per application.</a:t>
            </a:r>
          </a:p>
          <a:p>
            <a:endParaRPr lang="en-US" dirty="0"/>
          </a:p>
        </p:txBody>
      </p:sp>
      <p:sp>
        <p:nvSpPr>
          <p:cNvPr id="4" name="Slide Number Placeholder 3"/>
          <p:cNvSpPr>
            <a:spLocks noGrp="1"/>
          </p:cNvSpPr>
          <p:nvPr>
            <p:ph type="sldNum" sz="quarter" idx="10"/>
          </p:nvPr>
        </p:nvSpPr>
        <p:spPr/>
        <p:txBody>
          <a:bodyPr/>
          <a:lstStyle/>
          <a:p>
            <a:fld id="{18D77808-1E9A-4A63-800C-B049ACE5B076}" type="slidenum">
              <a:rPr lang="en-US" smtClean="0"/>
              <a:t>9</a:t>
            </a:fld>
            <a:endParaRPr lang="en-US"/>
          </a:p>
        </p:txBody>
      </p:sp>
    </p:spTree>
    <p:extLst>
      <p:ext uri="{BB962C8B-B14F-4D97-AF65-F5344CB8AC3E}">
        <p14:creationId xmlns:p14="http://schemas.microsoft.com/office/powerpoint/2010/main" val="3610272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4/11/2017 3:07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89017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355239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2430648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94187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88561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908101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166855495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289100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35719863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3874"/>
            <a:fld id="{7E4C3AA8-5CC5-455F-9567-72E6AB2AEB6E}" type="datetimeFigureOut">
              <a:rPr lang="en-US" kern="0" smtClean="0"/>
              <a:pPr defTabSz="913874"/>
              <a:t>4/11/2017</a:t>
            </a:fld>
            <a:endParaRPr lang="en-US" kern="0"/>
          </a:p>
        </p:txBody>
      </p:sp>
      <p:sp>
        <p:nvSpPr>
          <p:cNvPr id="3" name="Footer Placeholder 2"/>
          <p:cNvSpPr>
            <a:spLocks noGrp="1"/>
          </p:cNvSpPr>
          <p:nvPr>
            <p:ph type="ftr" sz="quarter" idx="11"/>
          </p:nvPr>
        </p:nvSpPr>
        <p:spPr/>
        <p:txBody>
          <a:bodyPr/>
          <a:lstStyle/>
          <a:p>
            <a:pPr defTabSz="913874"/>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13874"/>
            <a:fld id="{6BA20098-320B-459E-801E-54E5791438C8}" type="slidenum">
              <a:rPr lang="en-US" kern="0" smtClean="0"/>
              <a:pPr defTabSz="913874"/>
              <a:t>‹#›</a:t>
            </a:fld>
            <a:endParaRPr lang="en-US" kern="0"/>
          </a:p>
        </p:txBody>
      </p:sp>
    </p:spTree>
    <p:extLst>
      <p:ext uri="{BB962C8B-B14F-4D97-AF65-F5344CB8AC3E}">
        <p14:creationId xmlns:p14="http://schemas.microsoft.com/office/powerpoint/2010/main" val="33316048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10182527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48775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26844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00930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23886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72596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353183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81194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27144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726334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3425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30291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76360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793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93488342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849614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49"/>
            <a:fld id="{7E4C3AA8-5CC5-455F-9567-72E6AB2AEB6E}" type="datetimeFigureOut">
              <a:rPr lang="en-US" kern="0" smtClean="0"/>
              <a:pPr defTabSz="914049"/>
              <a:t>4/11/2017</a:t>
            </a:fld>
            <a:endParaRPr lang="en-US" kern="0"/>
          </a:p>
        </p:txBody>
      </p:sp>
      <p:sp>
        <p:nvSpPr>
          <p:cNvPr id="3" name="Footer Placeholder 2"/>
          <p:cNvSpPr>
            <a:spLocks noGrp="1"/>
          </p:cNvSpPr>
          <p:nvPr>
            <p:ph type="ftr" sz="quarter" idx="11"/>
          </p:nvPr>
        </p:nvSpPr>
        <p:spPr/>
        <p:txBody>
          <a:bodyPr/>
          <a:lstStyle/>
          <a:p>
            <a:pPr defTabSz="91404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14049"/>
            <a:fld id="{6BA20098-320B-459E-801E-54E5791438C8}" type="slidenum">
              <a:rPr lang="en-US" kern="0" smtClean="0"/>
              <a:pPr defTabSz="914049"/>
              <a:t>‹#›</a:t>
            </a:fld>
            <a:endParaRPr lang="en-US" kern="0"/>
          </a:p>
        </p:txBody>
      </p:sp>
    </p:spTree>
    <p:extLst>
      <p:ext uri="{BB962C8B-B14F-4D97-AF65-F5344CB8AC3E}">
        <p14:creationId xmlns:p14="http://schemas.microsoft.com/office/powerpoint/2010/main" val="10771524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786447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95141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78" t="-1" b="1518"/>
          <a:stretch/>
        </p:blipFill>
        <p:spPr>
          <a:xfrm>
            <a:off x="-7058" y="0"/>
            <a:ext cx="12191377" cy="5222103"/>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35243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85190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6291606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69484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7140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776541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96350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62107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80023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1353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076473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383331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05935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p:nvPr userDrawn="1"/>
        </p:nvGrpSpPr>
        <p:grpSpPr>
          <a:xfrm>
            <a:off x="0" y="6331942"/>
            <a:ext cx="12191377" cy="526058"/>
            <a:chOff x="0" y="6457995"/>
            <a:chExt cx="12435840" cy="536530"/>
          </a:xfrm>
        </p:grpSpPr>
        <p:pic>
          <p:nvPicPr>
            <p:cNvPr id="5" name="Picture 4"/>
            <p:cNvPicPr>
              <a:picLocks noChangeAspect="1"/>
            </p:cNvPicPr>
            <p:nvPr userDrawn="1"/>
          </p:nvPicPr>
          <p:blipFill rotWithShape="1">
            <a:blip r:embed="rId2"/>
            <a:srcRect l="281" t="57166" b="11268"/>
            <a:stretch/>
          </p:blipFill>
          <p:spPr>
            <a:xfrm>
              <a:off x="0" y="6457995"/>
              <a:ext cx="12435840" cy="536530"/>
            </a:xfrm>
            <a:prstGeom prst="rect">
              <a:avLst/>
            </a:prstGeom>
          </p:spPr>
        </p:pic>
        <p:pic>
          <p:nvPicPr>
            <p:cNvPr id="4" name="Picture 3"/>
            <p:cNvPicPr>
              <a:picLocks noChangeAspect="1"/>
            </p:cNvPicPr>
            <p:nvPr userDrawn="1"/>
          </p:nvPicPr>
          <p:blipFill>
            <a:blip r:embed="rId3">
              <a:biLevel thresh="25000"/>
            </a:blip>
            <a:stretch>
              <a:fillRect/>
            </a:stretch>
          </p:blipFill>
          <p:spPr>
            <a:xfrm>
              <a:off x="278514" y="6623074"/>
              <a:ext cx="936609" cy="206372"/>
            </a:xfrm>
            <a:prstGeom prst="rect">
              <a:avLst/>
            </a:prstGeom>
          </p:spPr>
        </p:pic>
      </p:grpSp>
    </p:spTree>
    <p:extLst>
      <p:ext uri="{BB962C8B-B14F-4D97-AF65-F5344CB8AC3E}">
        <p14:creationId xmlns:p14="http://schemas.microsoft.com/office/powerpoint/2010/main" val="11545090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511888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24769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5417164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8730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6069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4393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3840301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1820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233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8230486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192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695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904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3" y="476293"/>
            <a:ext cx="1421441" cy="304828"/>
          </a:xfrm>
          <a:prstGeom prst="rect">
            <a:avLst/>
          </a:prstGeom>
        </p:spPr>
      </p:pic>
    </p:spTree>
    <p:extLst>
      <p:ext uri="{BB962C8B-B14F-4D97-AF65-F5344CB8AC3E}">
        <p14:creationId xmlns:p14="http://schemas.microsoft.com/office/powerpoint/2010/main" val="306555896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476293"/>
            <a:ext cx="1421437" cy="304828"/>
          </a:xfrm>
          <a:prstGeom prst="rect">
            <a:avLst/>
          </a:prstGeom>
        </p:spPr>
      </p:pic>
    </p:spTree>
    <p:extLst>
      <p:ext uri="{BB962C8B-B14F-4D97-AF65-F5344CB8AC3E}">
        <p14:creationId xmlns:p14="http://schemas.microsoft.com/office/powerpoint/2010/main" val="31307638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75448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4882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7277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8571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390765231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6"/>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14049"/>
            <a:fld id="{7E4C3AA8-5CC5-455F-9567-72E6AB2AEB6E}" type="datetimeFigureOut">
              <a:rPr lang="en-US" sz="1800" kern="0" smtClean="0">
                <a:solidFill>
                  <a:sysClr val="windowText" lastClr="000000"/>
                </a:solidFill>
              </a:rPr>
              <a:pPr defTabSz="914049"/>
              <a:t>4/11/2017</a:t>
            </a:fld>
            <a:endParaRPr lang="en-US" sz="18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14049"/>
            <a:fld id="{6BA20098-320B-459E-801E-54E5791438C8}" type="slidenum">
              <a:rPr lang="en-US" sz="1800" kern="0" smtClean="0">
                <a:solidFill>
                  <a:sysClr val="windowText" lastClr="000000"/>
                </a:solidFill>
              </a:rPr>
              <a:pPr defTabSz="914049"/>
              <a:t>‹#›</a:t>
            </a:fld>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049"/>
            <a:r>
              <a:rPr lang="en-US" sz="1800" kern="0">
                <a:solidFill>
                  <a:sysClr val="windowText" lastClr="000000"/>
                </a:solidFill>
              </a:rPr>
              <a:t>https://aka.ms/odscbots</a:t>
            </a:r>
            <a:endParaRPr lang="en-US" sz="1800" kern="0" dirty="0">
              <a:solidFill>
                <a:sysClr val="windowText" lastClr="000000"/>
              </a:solidFill>
            </a:endParaRPr>
          </a:p>
        </p:txBody>
      </p:sp>
    </p:spTree>
    <p:extLst>
      <p:ext uri="{BB962C8B-B14F-4D97-AF65-F5344CB8AC3E}">
        <p14:creationId xmlns:p14="http://schemas.microsoft.com/office/powerpoint/2010/main" val="1855334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7088222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28512" indent="-228512">
              <a:buSzPct val="110000"/>
              <a:buFont typeface="Segoe UI Light" panose="020B0502040204020203" pitchFamily="34" charset="0"/>
              <a:buChar char="•"/>
              <a:defRPr/>
            </a:lvl1pPr>
            <a:lvl2pPr marL="685537" indent="-228512">
              <a:buSzPct val="110000"/>
              <a:buFont typeface="Segoe UI Light" panose="020B0502040204020203" pitchFamily="34" charset="0"/>
              <a:buChar char="•"/>
              <a:defRPr/>
            </a:lvl2pPr>
            <a:lvl3pPr marL="1142561" indent="-228512">
              <a:buSzPct val="110000"/>
              <a:buFont typeface="Segoe UI Light" panose="020B0502040204020203" pitchFamily="34" charset="0"/>
              <a:buChar char="•"/>
              <a:defRPr/>
            </a:lvl3pPr>
            <a:lvl4pPr marL="1599586" indent="-228512">
              <a:buSzPct val="110000"/>
              <a:buFont typeface="Segoe UI Light" panose="020B0502040204020203" pitchFamily="34" charset="0"/>
              <a:buChar char="•"/>
              <a:defRPr/>
            </a:lvl4pPr>
            <a:lvl5pPr marL="2056610" indent="-228512">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14049"/>
            <a:fld id="{7E4C3AA8-5CC5-455F-9567-72E6AB2AEB6E}" type="datetimeFigureOut">
              <a:rPr lang="en-US" sz="1800" kern="0" smtClean="0">
                <a:solidFill>
                  <a:sysClr val="windowText" lastClr="000000"/>
                </a:solidFill>
              </a:rPr>
              <a:pPr defTabSz="914049"/>
              <a:t>4/11/2017</a:t>
            </a:fld>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14049"/>
            <a:r>
              <a:rPr lang="en-US" sz="1800" kern="0"/>
              <a:t>https://aka.ms/odscbots</a:t>
            </a:r>
            <a:endParaRPr lang="en-US" sz="1800" kern="0" dirty="0"/>
          </a:p>
        </p:txBody>
      </p:sp>
      <p:sp>
        <p:nvSpPr>
          <p:cNvPr id="6" name="Slide Number Placeholder 5"/>
          <p:cNvSpPr>
            <a:spLocks noGrp="1"/>
          </p:cNvSpPr>
          <p:nvPr>
            <p:ph type="sldNum" sz="quarter" idx="12"/>
          </p:nvPr>
        </p:nvSpPr>
        <p:spPr/>
        <p:txBody>
          <a:bodyPr/>
          <a:lstStyle/>
          <a:p>
            <a:pPr defTabSz="914049"/>
            <a:fld id="{6BA20098-320B-459E-801E-54E5791438C8}" type="slidenum">
              <a:rPr lang="en-US" sz="1800" kern="0" smtClean="0">
                <a:solidFill>
                  <a:sysClr val="windowText" lastClr="000000"/>
                </a:solidFill>
              </a:rPr>
              <a:pPr defTabSz="914049"/>
              <a:t>‹#›</a:t>
            </a:fld>
            <a:endParaRPr lang="en-US" sz="1800" kern="0">
              <a:solidFill>
                <a:sysClr val="windowText" lastClr="000000"/>
              </a:solidFill>
            </a:endParaRPr>
          </a:p>
        </p:txBody>
      </p:sp>
    </p:spTree>
    <p:extLst>
      <p:ext uri="{BB962C8B-B14F-4D97-AF65-F5344CB8AC3E}">
        <p14:creationId xmlns:p14="http://schemas.microsoft.com/office/powerpoint/2010/main" val="9953858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049"/>
            <a:fld id="{7E4C3AA8-5CC5-455F-9567-72E6AB2AEB6E}" type="datetimeFigureOut">
              <a:rPr lang="en-US" kern="0" smtClean="0"/>
              <a:pPr defTabSz="914049"/>
              <a:t>4/11/2017</a:t>
            </a:fld>
            <a:endParaRPr lang="en-US" kern="0"/>
          </a:p>
        </p:txBody>
      </p:sp>
      <p:sp>
        <p:nvSpPr>
          <p:cNvPr id="4" name="Footer Placeholder 3"/>
          <p:cNvSpPr>
            <a:spLocks noGrp="1"/>
          </p:cNvSpPr>
          <p:nvPr>
            <p:ph type="ftr" sz="quarter" idx="11"/>
          </p:nvPr>
        </p:nvSpPr>
        <p:spPr/>
        <p:txBody>
          <a:bodyPr/>
          <a:lstStyle/>
          <a:p>
            <a:pPr defTabSz="914049"/>
            <a:endParaRPr lang="en-US" kern="0"/>
          </a:p>
        </p:txBody>
      </p:sp>
      <p:sp>
        <p:nvSpPr>
          <p:cNvPr id="5" name="Slide Number Placeholder 4"/>
          <p:cNvSpPr>
            <a:spLocks noGrp="1"/>
          </p:cNvSpPr>
          <p:nvPr>
            <p:ph type="sldNum" sz="quarter" idx="12"/>
          </p:nvPr>
        </p:nvSpPr>
        <p:spPr/>
        <p:txBody>
          <a:bodyPr/>
          <a:lstStyle/>
          <a:p>
            <a:pPr defTabSz="914049"/>
            <a:fld id="{6BA20098-320B-459E-801E-54E5791438C8}" type="slidenum">
              <a:rPr lang="en-US" kern="0" smtClean="0"/>
              <a:pPr defTabSz="914049"/>
              <a:t>‹#›</a:t>
            </a:fld>
            <a:endParaRPr lang="en-US" kern="0"/>
          </a:p>
        </p:txBody>
      </p:sp>
    </p:spTree>
    <p:extLst>
      <p:ext uri="{BB962C8B-B14F-4D97-AF65-F5344CB8AC3E}">
        <p14:creationId xmlns:p14="http://schemas.microsoft.com/office/powerpoint/2010/main" val="34818793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endParaRPr lang="en-US" dirty="0"/>
          </a:p>
        </p:txBody>
      </p:sp>
      <p:sp>
        <p:nvSpPr>
          <p:cNvPr id="3" name="Text Placeholder 2"/>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14049"/>
            <a:fld id="{7E4C3AA8-5CC5-455F-9567-72E6AB2AEB6E}" type="datetimeFigureOut">
              <a:rPr lang="en-US" sz="1800" kern="0" smtClean="0">
                <a:solidFill>
                  <a:sysClr val="windowText" lastClr="000000"/>
                </a:solidFill>
              </a:rPr>
              <a:pPr defTabSz="914049"/>
              <a:t>4/11/2017</a:t>
            </a:fld>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049"/>
            <a:endParaRPr lang="en-US" sz="18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14049"/>
            <a:fld id="{6BA20098-320B-459E-801E-54E5791438C8}" type="slidenum">
              <a:rPr lang="en-US" sz="1800" kern="0" smtClean="0">
                <a:solidFill>
                  <a:sysClr val="windowText" lastClr="000000"/>
                </a:solidFill>
              </a:rPr>
              <a:pPr defTabSz="914049"/>
              <a:t>‹#›</a:t>
            </a:fld>
            <a:endParaRPr lang="en-US" sz="1800" kern="0">
              <a:solidFill>
                <a:sysClr val="windowText" lastClr="000000"/>
              </a:solidFill>
            </a:endParaRPr>
          </a:p>
        </p:txBody>
      </p:sp>
    </p:spTree>
    <p:extLst>
      <p:ext uri="{BB962C8B-B14F-4D97-AF65-F5344CB8AC3E}">
        <p14:creationId xmlns:p14="http://schemas.microsoft.com/office/powerpoint/2010/main" val="32837470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593861" y="1612079"/>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2948" y="1612079"/>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14049"/>
            <a:fld id="{7E4C3AA8-5CC5-455F-9567-72E6AB2AEB6E}" type="datetimeFigureOut">
              <a:rPr lang="en-US" sz="1800" kern="0" smtClean="0">
                <a:solidFill>
                  <a:sysClr val="windowText" lastClr="000000"/>
                </a:solidFill>
              </a:rPr>
              <a:pPr defTabSz="914049"/>
              <a:t>4/11/2017</a:t>
            </a:fld>
            <a:endParaRPr lang="en-US" sz="1800" kern="0">
              <a:solidFill>
                <a:sysClr val="windowText" lastClr="000000"/>
              </a:solidFill>
            </a:endParaRPr>
          </a:p>
        </p:txBody>
      </p:sp>
      <p:sp>
        <p:nvSpPr>
          <p:cNvPr id="6" name="Footer Placeholder 5"/>
          <p:cNvSpPr>
            <a:spLocks noGrp="1"/>
          </p:cNvSpPr>
          <p:nvPr>
            <p:ph type="ftr" sz="quarter" idx="11"/>
          </p:nvPr>
        </p:nvSpPr>
        <p:spPr/>
        <p:txBody>
          <a:bodyPr/>
          <a:lstStyle/>
          <a:p>
            <a:pPr defTabSz="914049"/>
            <a:endParaRPr lang="en-US" sz="1800"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14049"/>
            <a:fld id="{6BA20098-320B-459E-801E-54E5791438C8}" type="slidenum">
              <a:rPr lang="en-US" sz="1800" kern="0" smtClean="0">
                <a:solidFill>
                  <a:sysClr val="windowText" lastClr="000000"/>
                </a:solidFill>
              </a:rPr>
              <a:pPr defTabSz="914049"/>
              <a:t>‹#›</a:t>
            </a:fld>
            <a:endParaRPr lang="en-US" sz="1800" kern="0">
              <a:solidFill>
                <a:sysClr val="windowText" lastClr="000000"/>
              </a:solidFill>
            </a:endParaRPr>
          </a:p>
        </p:txBody>
      </p:sp>
    </p:spTree>
    <p:extLst>
      <p:ext uri="{BB962C8B-B14F-4D97-AF65-F5344CB8AC3E}">
        <p14:creationId xmlns:p14="http://schemas.microsoft.com/office/powerpoint/2010/main" val="76400291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90" y="1681163"/>
            <a:ext cx="5157787" cy="823912"/>
          </a:xfr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Edit Master text styles</a:t>
            </a:r>
          </a:p>
        </p:txBody>
      </p:sp>
      <p:sp>
        <p:nvSpPr>
          <p:cNvPr id="4" name="Content Placeholder 3"/>
          <p:cNvSpPr>
            <a:spLocks noGrp="1"/>
          </p:cNvSpPr>
          <p:nvPr>
            <p:ph sz="half" idx="2"/>
          </p:nvPr>
        </p:nvSpPr>
        <p:spPr>
          <a:xfrm>
            <a:off x="839790"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14049"/>
            <a:fld id="{7E4C3AA8-5CC5-455F-9567-72E6AB2AEB6E}" type="datetimeFigureOut">
              <a:rPr lang="en-US" sz="1800" kern="0" smtClean="0">
                <a:solidFill>
                  <a:sysClr val="windowText" lastClr="000000"/>
                </a:solidFill>
              </a:rPr>
              <a:pPr defTabSz="914049"/>
              <a:t>4/11/2017</a:t>
            </a:fld>
            <a:endParaRPr lang="en-US" sz="1800" kern="0">
              <a:solidFill>
                <a:sysClr val="windowText" lastClr="000000"/>
              </a:solidFill>
            </a:endParaRPr>
          </a:p>
        </p:txBody>
      </p:sp>
      <p:sp>
        <p:nvSpPr>
          <p:cNvPr id="8" name="Footer Placeholder 7"/>
          <p:cNvSpPr>
            <a:spLocks noGrp="1"/>
          </p:cNvSpPr>
          <p:nvPr>
            <p:ph type="ftr" sz="quarter" idx="11"/>
          </p:nvPr>
        </p:nvSpPr>
        <p:spPr/>
        <p:txBody>
          <a:bodyPr/>
          <a:lstStyle/>
          <a:p>
            <a:pPr defTabSz="914049"/>
            <a:endParaRPr lang="en-US" sz="1800" kern="0">
              <a:solidFill>
                <a:sysClr val="windowText" lastClr="000000"/>
              </a:solidFill>
            </a:endParaRPr>
          </a:p>
        </p:txBody>
      </p:sp>
      <p:sp>
        <p:nvSpPr>
          <p:cNvPr id="9" name="Slide Number Placeholder 8"/>
          <p:cNvSpPr>
            <a:spLocks noGrp="1"/>
          </p:cNvSpPr>
          <p:nvPr>
            <p:ph type="sldNum" sz="quarter" idx="12"/>
          </p:nvPr>
        </p:nvSpPr>
        <p:spPr/>
        <p:txBody>
          <a:bodyPr/>
          <a:lstStyle/>
          <a:p>
            <a:pPr defTabSz="914049"/>
            <a:fld id="{6BA20098-320B-459E-801E-54E5791438C8}" type="slidenum">
              <a:rPr lang="en-US" sz="1800" kern="0" smtClean="0">
                <a:solidFill>
                  <a:sysClr val="windowText" lastClr="000000"/>
                </a:solidFill>
              </a:rPr>
              <a:pPr defTabSz="914049"/>
              <a:t>‹#›</a:t>
            </a:fld>
            <a:endParaRPr lang="en-US" sz="1800" kern="0">
              <a:solidFill>
                <a:sysClr val="windowText" lastClr="000000"/>
              </a:solidFill>
            </a:endParaRPr>
          </a:p>
        </p:txBody>
      </p:sp>
    </p:spTree>
    <p:extLst>
      <p:ext uri="{BB962C8B-B14F-4D97-AF65-F5344CB8AC3E}">
        <p14:creationId xmlns:p14="http://schemas.microsoft.com/office/powerpoint/2010/main" val="20954218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14049"/>
            <a:fld id="{7E4C3AA8-5CC5-455F-9567-72E6AB2AEB6E}" type="datetimeFigureOut">
              <a:rPr lang="en-US" sz="1800" kern="0" smtClean="0">
                <a:solidFill>
                  <a:sysClr val="windowText" lastClr="000000"/>
                </a:solidFill>
              </a:rPr>
              <a:pPr defTabSz="914049"/>
              <a:t>4/11/2017</a:t>
            </a:fld>
            <a:endParaRPr lang="en-US" sz="1800" kern="0">
              <a:solidFill>
                <a:sysClr val="windowText" lastClr="000000"/>
              </a:solidFill>
            </a:endParaRPr>
          </a:p>
        </p:txBody>
      </p:sp>
      <p:sp>
        <p:nvSpPr>
          <p:cNvPr id="4" name="Footer Placeholder 3"/>
          <p:cNvSpPr>
            <a:spLocks noGrp="1"/>
          </p:cNvSpPr>
          <p:nvPr>
            <p:ph type="ftr" sz="quarter" idx="11"/>
          </p:nvPr>
        </p:nvSpPr>
        <p:spPr/>
        <p:txBody>
          <a:bodyPr/>
          <a:lstStyle/>
          <a:p>
            <a:pPr defTabSz="914049"/>
            <a:endParaRPr lang="en-US" sz="1800" kern="0">
              <a:solidFill>
                <a:sysClr val="windowText" lastClr="000000"/>
              </a:solidFill>
            </a:endParaRPr>
          </a:p>
        </p:txBody>
      </p:sp>
      <p:sp>
        <p:nvSpPr>
          <p:cNvPr id="5" name="Slide Number Placeholder 4"/>
          <p:cNvSpPr>
            <a:spLocks noGrp="1"/>
          </p:cNvSpPr>
          <p:nvPr>
            <p:ph type="sldNum" sz="quarter" idx="12"/>
          </p:nvPr>
        </p:nvSpPr>
        <p:spPr/>
        <p:txBody>
          <a:bodyPr/>
          <a:lstStyle/>
          <a:p>
            <a:pPr defTabSz="914049"/>
            <a:fld id="{6BA20098-320B-459E-801E-54E5791438C8}" type="slidenum">
              <a:rPr lang="en-US" sz="1800" kern="0" smtClean="0">
                <a:solidFill>
                  <a:sysClr val="windowText" lastClr="000000"/>
                </a:solidFill>
              </a:rPr>
              <a:pPr defTabSz="914049"/>
              <a:t>‹#›</a:t>
            </a:fld>
            <a:endParaRPr lang="en-US" sz="1800" kern="0">
              <a:solidFill>
                <a:sysClr val="windowText" lastClr="000000"/>
              </a:solidFill>
            </a:endParaRPr>
          </a:p>
        </p:txBody>
      </p:sp>
      <p:sp>
        <p:nvSpPr>
          <p:cNvPr id="6" name="Rectangle 5"/>
          <p:cNvSpPr/>
          <p:nvPr userDrawn="1"/>
        </p:nvSpPr>
        <p:spPr>
          <a:xfrm>
            <a:off x="3705533" y="0"/>
            <a:ext cx="8486467"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 name="Title 1"/>
          <p:cNvSpPr>
            <a:spLocks noGrp="1"/>
          </p:cNvSpPr>
          <p:nvPr>
            <p:ph type="title"/>
          </p:nvPr>
        </p:nvSpPr>
        <p:spPr>
          <a:xfrm>
            <a:off x="9880" y="66931"/>
            <a:ext cx="3763759" cy="1325563"/>
          </a:xfrm>
        </p:spPr>
        <p:txBody>
          <a:bodyPr>
            <a:normAutofit/>
          </a:bodyPr>
          <a:lstStyle>
            <a:lvl1pPr>
              <a:defRPr sz="3528"/>
            </a:lvl1pPr>
          </a:lstStyle>
          <a:p>
            <a:r>
              <a:rPr lang="en-US"/>
              <a:t>Click to edit Master title style</a:t>
            </a:r>
            <a:endParaRPr lang="en-US" dirty="0"/>
          </a:p>
        </p:txBody>
      </p:sp>
    </p:spTree>
    <p:extLst>
      <p:ext uri="{BB962C8B-B14F-4D97-AF65-F5344CB8AC3E}">
        <p14:creationId xmlns:p14="http://schemas.microsoft.com/office/powerpoint/2010/main" val="6537977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49"/>
            <a:fld id="{7E4C3AA8-5CC5-455F-9567-72E6AB2AEB6E}" type="datetimeFigureOut">
              <a:rPr lang="en-US" sz="1800" kern="0" smtClean="0">
                <a:solidFill>
                  <a:sysClr val="windowText" lastClr="000000"/>
                </a:solidFill>
              </a:rPr>
              <a:pPr defTabSz="914049"/>
              <a:t>4/11/2017</a:t>
            </a:fld>
            <a:endParaRPr lang="en-US" sz="1800" kern="0">
              <a:solidFill>
                <a:sysClr val="windowText" lastClr="000000"/>
              </a:solidFill>
            </a:endParaRPr>
          </a:p>
        </p:txBody>
      </p:sp>
      <p:sp>
        <p:nvSpPr>
          <p:cNvPr id="3" name="Footer Placeholder 2"/>
          <p:cNvSpPr>
            <a:spLocks noGrp="1"/>
          </p:cNvSpPr>
          <p:nvPr>
            <p:ph type="ftr" sz="quarter" idx="11"/>
          </p:nvPr>
        </p:nvSpPr>
        <p:spPr/>
        <p:txBody>
          <a:bodyPr/>
          <a:lstStyle/>
          <a:p>
            <a:pPr defTabSz="914049"/>
            <a:endParaRPr lang="en-US" sz="1800"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14049"/>
            <a:fld id="{6BA20098-320B-459E-801E-54E5791438C8}" type="slidenum">
              <a:rPr lang="en-US" sz="1800" kern="0" smtClean="0">
                <a:solidFill>
                  <a:sysClr val="windowText" lastClr="000000"/>
                </a:solidFill>
              </a:rPr>
              <a:pPr defTabSz="914049"/>
              <a:t>‹#›</a:t>
            </a:fld>
            <a:endParaRPr lang="en-US" sz="1800" kern="0">
              <a:solidFill>
                <a:sysClr val="windowText" lastClr="000000"/>
              </a:solidFill>
            </a:endParaRPr>
          </a:p>
        </p:txBody>
      </p:sp>
    </p:spTree>
    <p:extLst>
      <p:ext uri="{BB962C8B-B14F-4D97-AF65-F5344CB8AC3E}">
        <p14:creationId xmlns:p14="http://schemas.microsoft.com/office/powerpoint/2010/main" val="3666738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90"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vl1pPr>
            <a:lvl2pPr marL="457025" indent="0">
              <a:buNone/>
              <a:defRPr sz="1400"/>
            </a:lvl2pPr>
            <a:lvl3pPr marL="914049" indent="0">
              <a:buNone/>
              <a:defRPr sz="1200"/>
            </a:lvl3pPr>
            <a:lvl4pPr marL="1371074" indent="0">
              <a:buNone/>
              <a:defRPr sz="1000"/>
            </a:lvl4pPr>
            <a:lvl5pPr marL="1828098" indent="0">
              <a:buNone/>
              <a:defRPr sz="1000"/>
            </a:lvl5pPr>
            <a:lvl6pPr marL="2285122" indent="0">
              <a:buNone/>
              <a:defRPr sz="1000"/>
            </a:lvl6pPr>
            <a:lvl7pPr marL="2742147" indent="0">
              <a:buNone/>
              <a:defRPr sz="1000"/>
            </a:lvl7pPr>
            <a:lvl8pPr marL="3199171" indent="0">
              <a:buNone/>
              <a:defRPr sz="1000"/>
            </a:lvl8pPr>
            <a:lvl9pPr marL="3656195"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049"/>
            <a:fld id="{7E4C3AA8-5CC5-455F-9567-72E6AB2AEB6E}" type="datetimeFigureOut">
              <a:rPr lang="en-US" sz="1800" kern="0" smtClean="0">
                <a:solidFill>
                  <a:sysClr val="windowText" lastClr="000000"/>
                </a:solidFill>
              </a:rPr>
              <a:pPr defTabSz="914049"/>
              <a:t>4/11/2017</a:t>
            </a:fld>
            <a:endParaRPr lang="en-US" sz="1800" kern="0">
              <a:solidFill>
                <a:sysClr val="windowText" lastClr="000000"/>
              </a:solidFill>
            </a:endParaRPr>
          </a:p>
        </p:txBody>
      </p:sp>
      <p:sp>
        <p:nvSpPr>
          <p:cNvPr id="6" name="Footer Placeholder 5"/>
          <p:cNvSpPr>
            <a:spLocks noGrp="1"/>
          </p:cNvSpPr>
          <p:nvPr>
            <p:ph type="ftr" sz="quarter" idx="11"/>
          </p:nvPr>
        </p:nvSpPr>
        <p:spPr/>
        <p:txBody>
          <a:bodyPr/>
          <a:lstStyle/>
          <a:p>
            <a:pPr defTabSz="914049"/>
            <a:endParaRPr lang="en-US" sz="1800"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14049"/>
            <a:fld id="{6BA20098-320B-459E-801E-54E5791438C8}" type="slidenum">
              <a:rPr lang="en-US" sz="1800" kern="0" smtClean="0">
                <a:solidFill>
                  <a:sysClr val="windowText" lastClr="000000"/>
                </a:solidFill>
              </a:rPr>
              <a:pPr defTabSz="914049"/>
              <a:t>‹#›</a:t>
            </a:fld>
            <a:endParaRPr lang="en-US" sz="1800" kern="0">
              <a:solidFill>
                <a:sysClr val="windowText" lastClr="000000"/>
              </a:solidFill>
            </a:endParaRPr>
          </a:p>
        </p:txBody>
      </p:sp>
    </p:spTree>
    <p:extLst>
      <p:ext uri="{BB962C8B-B14F-4D97-AF65-F5344CB8AC3E}">
        <p14:creationId xmlns:p14="http://schemas.microsoft.com/office/powerpoint/2010/main" val="26349708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90" y="987427"/>
            <a:ext cx="6172200" cy="4873625"/>
          </a:xfrm>
        </p:spPr>
        <p:txBody>
          <a:bodyPr anchor="t"/>
          <a:lstStyle>
            <a:lvl1pPr marL="0" indent="0">
              <a:buNone/>
              <a:defRPr sz="3200"/>
            </a:lvl1pPr>
            <a:lvl2pPr marL="457025" indent="0">
              <a:buNone/>
              <a:defRPr sz="2800"/>
            </a:lvl2pPr>
            <a:lvl3pPr marL="914049" indent="0">
              <a:buNone/>
              <a:defRPr sz="2400"/>
            </a:lvl3pPr>
            <a:lvl4pPr marL="1371074" indent="0">
              <a:buNone/>
              <a:defRPr sz="2000"/>
            </a:lvl4pPr>
            <a:lvl5pPr marL="1828098" indent="0">
              <a:buNone/>
              <a:defRPr sz="2000"/>
            </a:lvl5pPr>
            <a:lvl6pPr marL="2285122" indent="0">
              <a:buNone/>
              <a:defRPr sz="2000"/>
            </a:lvl6pPr>
            <a:lvl7pPr marL="2742147" indent="0">
              <a:buNone/>
              <a:defRPr sz="2000"/>
            </a:lvl7pPr>
            <a:lvl8pPr marL="3199171" indent="0">
              <a:buNone/>
              <a:defRPr sz="2000"/>
            </a:lvl8pPr>
            <a:lvl9pPr marL="3656195"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90" y="2057400"/>
            <a:ext cx="3932237" cy="3811588"/>
          </a:xfrm>
        </p:spPr>
        <p:txBody>
          <a:bodyPr/>
          <a:lstStyle>
            <a:lvl1pPr marL="0" indent="0">
              <a:buNone/>
              <a:defRPr sz="1600"/>
            </a:lvl1pPr>
            <a:lvl2pPr marL="457025" indent="0">
              <a:buNone/>
              <a:defRPr sz="1400"/>
            </a:lvl2pPr>
            <a:lvl3pPr marL="914049" indent="0">
              <a:buNone/>
              <a:defRPr sz="1200"/>
            </a:lvl3pPr>
            <a:lvl4pPr marL="1371074" indent="0">
              <a:buNone/>
              <a:defRPr sz="1000"/>
            </a:lvl4pPr>
            <a:lvl5pPr marL="1828098" indent="0">
              <a:buNone/>
              <a:defRPr sz="1000"/>
            </a:lvl5pPr>
            <a:lvl6pPr marL="2285122" indent="0">
              <a:buNone/>
              <a:defRPr sz="1000"/>
            </a:lvl6pPr>
            <a:lvl7pPr marL="2742147" indent="0">
              <a:buNone/>
              <a:defRPr sz="1000"/>
            </a:lvl7pPr>
            <a:lvl8pPr marL="3199171" indent="0">
              <a:buNone/>
              <a:defRPr sz="1000"/>
            </a:lvl8pPr>
            <a:lvl9pPr marL="3656195"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defTabSz="914049"/>
            <a:fld id="{7E4C3AA8-5CC5-455F-9567-72E6AB2AEB6E}" type="datetimeFigureOut">
              <a:rPr lang="en-US" sz="1800" kern="0" smtClean="0">
                <a:solidFill>
                  <a:sysClr val="windowText" lastClr="000000"/>
                </a:solidFill>
              </a:rPr>
              <a:pPr defTabSz="914049"/>
              <a:t>4/11/2017</a:t>
            </a:fld>
            <a:endParaRPr lang="en-US" sz="1800" kern="0">
              <a:solidFill>
                <a:sysClr val="windowText" lastClr="000000"/>
              </a:solidFill>
            </a:endParaRPr>
          </a:p>
        </p:txBody>
      </p:sp>
      <p:sp>
        <p:nvSpPr>
          <p:cNvPr id="6" name="Footer Placeholder 5"/>
          <p:cNvSpPr>
            <a:spLocks noGrp="1"/>
          </p:cNvSpPr>
          <p:nvPr>
            <p:ph type="ftr" sz="quarter" idx="11"/>
          </p:nvPr>
        </p:nvSpPr>
        <p:spPr/>
        <p:txBody>
          <a:bodyPr/>
          <a:lstStyle/>
          <a:p>
            <a:pPr defTabSz="914049"/>
            <a:endParaRPr lang="en-US" sz="1800"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14049"/>
            <a:fld id="{6BA20098-320B-459E-801E-54E5791438C8}" type="slidenum">
              <a:rPr lang="en-US" sz="1800" kern="0" smtClean="0">
                <a:solidFill>
                  <a:sysClr val="windowText" lastClr="000000"/>
                </a:solidFill>
              </a:rPr>
              <a:pPr defTabSz="914049"/>
              <a:t>‹#›</a:t>
            </a:fld>
            <a:endParaRPr lang="en-US" sz="1800" kern="0">
              <a:solidFill>
                <a:sysClr val="windowText" lastClr="000000"/>
              </a:solidFill>
            </a:endParaRPr>
          </a:p>
        </p:txBody>
      </p:sp>
    </p:spTree>
    <p:extLst>
      <p:ext uri="{BB962C8B-B14F-4D97-AF65-F5344CB8AC3E}">
        <p14:creationId xmlns:p14="http://schemas.microsoft.com/office/powerpoint/2010/main" val="20764375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14049"/>
            <a:fld id="{7E4C3AA8-5CC5-455F-9567-72E6AB2AEB6E}" type="datetimeFigureOut">
              <a:rPr lang="en-US" sz="1800" kern="0" smtClean="0">
                <a:solidFill>
                  <a:sysClr val="windowText" lastClr="000000"/>
                </a:solidFill>
              </a:rPr>
              <a:pPr defTabSz="914049"/>
              <a:t>4/11/2017</a:t>
            </a:fld>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049"/>
            <a:endParaRPr lang="en-US" sz="18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14049"/>
            <a:fld id="{6BA20098-320B-459E-801E-54E5791438C8}" type="slidenum">
              <a:rPr lang="en-US" sz="1800" kern="0" smtClean="0">
                <a:solidFill>
                  <a:sysClr val="windowText" lastClr="000000"/>
                </a:solidFill>
              </a:rPr>
              <a:pPr defTabSz="914049"/>
              <a:t>‹#›</a:t>
            </a:fld>
            <a:endParaRPr lang="en-US" sz="1800" kern="0">
              <a:solidFill>
                <a:sysClr val="windowText" lastClr="000000"/>
              </a:solidFill>
            </a:endParaRPr>
          </a:p>
        </p:txBody>
      </p:sp>
    </p:spTree>
    <p:extLst>
      <p:ext uri="{BB962C8B-B14F-4D97-AF65-F5344CB8AC3E}">
        <p14:creationId xmlns:p14="http://schemas.microsoft.com/office/powerpoint/2010/main" val="2444672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90241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7"/>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2" y="365127"/>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14049"/>
            <a:fld id="{7E4C3AA8-5CC5-455F-9567-72E6AB2AEB6E}" type="datetimeFigureOut">
              <a:rPr lang="en-US" sz="1800" kern="0" smtClean="0">
                <a:solidFill>
                  <a:sysClr val="windowText" lastClr="000000"/>
                </a:solidFill>
              </a:rPr>
              <a:pPr defTabSz="914049"/>
              <a:t>4/11/2017</a:t>
            </a:fld>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defTabSz="914049"/>
            <a:endParaRPr lang="en-US" sz="18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14049"/>
            <a:fld id="{6BA20098-320B-459E-801E-54E5791438C8}" type="slidenum">
              <a:rPr lang="en-US" sz="1800" kern="0" smtClean="0">
                <a:solidFill>
                  <a:sysClr val="windowText" lastClr="000000"/>
                </a:solidFill>
              </a:rPr>
              <a:pPr defTabSz="914049"/>
              <a:t>‹#›</a:t>
            </a:fld>
            <a:endParaRPr lang="en-US" sz="1800" kern="0">
              <a:solidFill>
                <a:sysClr val="windowText" lastClr="000000"/>
              </a:solidFill>
            </a:endParaRPr>
          </a:p>
        </p:txBody>
      </p:sp>
    </p:spTree>
    <p:extLst>
      <p:ext uri="{BB962C8B-B14F-4D97-AF65-F5344CB8AC3E}">
        <p14:creationId xmlns:p14="http://schemas.microsoft.com/office/powerpoint/2010/main" val="44197655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93344" y="1348173"/>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481039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8516" y="3877273"/>
            <a:ext cx="9562678" cy="1794661"/>
          </a:xfrm>
          <a:prstGeom prst="rect">
            <a:avLst/>
          </a:prstGeo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58455" y="2075840"/>
            <a:ext cx="9562678" cy="1793104"/>
          </a:xfrm>
          <a:prstGeom prst="rect">
            <a:avLst/>
          </a:prstGeom>
          <a:noFill/>
        </p:spPr>
        <p:txBody>
          <a:bodyPr lIns="146304" tIns="91440" rIns="146304" bIns="91440" anchor="t" anchorCtr="0"/>
          <a:lstStyle>
            <a:lvl1pPr>
              <a:defRPr sz="7056" b="1" spc="-98"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0715" y="470413"/>
            <a:ext cx="1217654" cy="535801"/>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3" rIns="89630" bIns="44813"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729470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322" y="6061767"/>
            <a:ext cx="1522404" cy="326167"/>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80934" y="0"/>
            <a:ext cx="7440637" cy="6858000"/>
          </a:xfrm>
          <a:prstGeom prst="rect">
            <a:avLst/>
          </a:prstGeom>
        </p:spPr>
      </p:pic>
      <p:sp>
        <p:nvSpPr>
          <p:cNvPr id="12" name="Rectangle 11"/>
          <p:cNvSpPr/>
          <p:nvPr userDrawn="1"/>
        </p:nvSpPr>
        <p:spPr bwMode="auto">
          <a:xfrm>
            <a:off x="4780934" y="0"/>
            <a:ext cx="7440637" cy="6858000"/>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1187621"/>
            <a:ext cx="8067761" cy="1793104"/>
          </a:xfrm>
          <a:solidFill>
            <a:schemeClr val="accent2"/>
          </a:solidFill>
        </p:spPr>
        <p:txBody>
          <a:bodyPr lIns="146304" tIns="91440" rIns="146304" bIns="91440" anchor="t" anchorCtr="0"/>
          <a:lstStyle>
            <a:lvl1pPr>
              <a:defRPr sz="5293" b="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2980726"/>
            <a:ext cx="8069380" cy="1120689"/>
          </a:xfrm>
          <a:solidFill>
            <a:schemeClr val="accent2"/>
          </a:solidFill>
        </p:spPr>
        <p:txBody>
          <a:bodyPr tIns="109728" bIns="109728">
            <a:noAutofit/>
          </a:bodyPr>
          <a:lstStyle>
            <a:lvl1pPr marL="0" indent="0">
              <a:spcBef>
                <a:spcPts val="0"/>
              </a:spcBef>
              <a:buNone/>
              <a:defRPr sz="3528">
                <a:gradFill>
                  <a:gsLst>
                    <a:gs pos="57576">
                      <a:srgbClr val="FFFFFF"/>
                    </a:gs>
                    <a:gs pos="35000">
                      <a:srgbClr val="FFFFFF"/>
                    </a:gs>
                  </a:gsLst>
                  <a:lin ang="5400000" scaled="0"/>
                </a:gradFill>
                <a:latin typeface="Arial" panose="020B0604020202020204" pitchFamily="34" charset="0"/>
                <a:cs typeface="Arial" panose="020B0604020202020204" pitchFamily="34" charset="0"/>
              </a:defRPr>
            </a:lvl1pPr>
          </a:lstStyle>
          <a:p>
            <a:pPr lvl="0"/>
            <a:r>
              <a:rPr lang="en-US" dirty="0"/>
              <a:t>Subtitle</a:t>
            </a:r>
          </a:p>
        </p:txBody>
      </p:sp>
      <p:sp>
        <p:nvSpPr>
          <p:cNvPr id="8" name="Text Placeholder 2"/>
          <p:cNvSpPr>
            <a:spLocks noGrp="1"/>
          </p:cNvSpPr>
          <p:nvPr>
            <p:ph type="body" sz="quarter" idx="15" hasCustomPrompt="1"/>
          </p:nvPr>
        </p:nvSpPr>
        <p:spPr bwMode="auto">
          <a:xfrm>
            <a:off x="267682" y="4101415"/>
            <a:ext cx="8069380" cy="1195404"/>
          </a:xfrm>
          <a:solidFill>
            <a:schemeClr val="accent2"/>
          </a:solidFill>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sp>
        <p:nvSpPr>
          <p:cNvPr id="2" name="Date Placeholder 1"/>
          <p:cNvSpPr>
            <a:spLocks noGrp="1"/>
          </p:cNvSpPr>
          <p:nvPr>
            <p:ph type="dt" sz="half" idx="16"/>
          </p:nvPr>
        </p:nvSpPr>
        <p:spPr/>
        <p:txBody>
          <a:bodyPr/>
          <a:lstStyle/>
          <a:p>
            <a:pPr defTabSz="914049"/>
            <a:fld id="{7E4C3AA8-5CC5-455F-9567-72E6AB2AEB6E}" type="datetimeFigureOut">
              <a:rPr lang="en-US" kern="0" smtClean="0"/>
              <a:pPr defTabSz="914049"/>
              <a:t>4/11/2017</a:t>
            </a:fld>
            <a:endParaRPr lang="en-US" kern="0"/>
          </a:p>
        </p:txBody>
      </p:sp>
      <p:sp>
        <p:nvSpPr>
          <p:cNvPr id="5" name="Slide Number Placeholder 4"/>
          <p:cNvSpPr>
            <a:spLocks noGrp="1"/>
          </p:cNvSpPr>
          <p:nvPr>
            <p:ph type="sldNum" sz="quarter" idx="18"/>
          </p:nvPr>
        </p:nvSpPr>
        <p:spPr/>
        <p:txBody>
          <a:bodyPr/>
          <a:lstStyle/>
          <a:p>
            <a:pPr defTabSz="914049"/>
            <a:fld id="{6BA20098-320B-459E-801E-54E5791438C8}" type="slidenum">
              <a:rPr lang="en-US" kern="0" smtClean="0"/>
              <a:pPr defTabSz="914049"/>
              <a:t>‹#›</a:t>
            </a:fld>
            <a:endParaRPr lang="en-US" kern="0"/>
          </a:p>
        </p:txBody>
      </p:sp>
      <p:sp>
        <p:nvSpPr>
          <p:cNvPr id="4" name="Footer Placeholder 3"/>
          <p:cNvSpPr>
            <a:spLocks noGrp="1"/>
          </p:cNvSpPr>
          <p:nvPr>
            <p:ph type="ftr" sz="quarter" idx="17"/>
          </p:nvPr>
        </p:nvSpPr>
        <p:spPr/>
        <p:txBody>
          <a:bodyPr/>
          <a:lstStyle/>
          <a:p>
            <a:pPr defTabSz="914049"/>
            <a:r>
              <a:rPr lang="en-US" kern="0"/>
              <a:t>https://aka.ms/odscbots</a:t>
            </a:r>
            <a:endParaRPr lang="en-US" kern="0" dirty="0"/>
          </a:p>
        </p:txBody>
      </p:sp>
    </p:spTree>
    <p:extLst>
      <p:ext uri="{BB962C8B-B14F-4D97-AF65-F5344CB8AC3E}">
        <p14:creationId xmlns:p14="http://schemas.microsoft.com/office/powerpoint/2010/main" val="386689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b="0" spc="-98"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14049"/>
            <a:fld id="{7E4C3AA8-5CC5-455F-9567-72E6AB2AEB6E}" type="datetimeFigureOut">
              <a:rPr lang="en-US" kern="0" smtClean="0"/>
              <a:pPr defTabSz="914049"/>
              <a:t>4/11/2017</a:t>
            </a:fld>
            <a:endParaRPr lang="en-US" kern="0"/>
          </a:p>
        </p:txBody>
      </p:sp>
      <p:sp>
        <p:nvSpPr>
          <p:cNvPr id="4" name="Footer Placeholder 3"/>
          <p:cNvSpPr>
            <a:spLocks noGrp="1"/>
          </p:cNvSpPr>
          <p:nvPr>
            <p:ph type="ftr" sz="quarter" idx="11"/>
          </p:nvPr>
        </p:nvSpPr>
        <p:spPr/>
        <p:txBody>
          <a:bodyPr/>
          <a:lstStyle/>
          <a:p>
            <a:pPr defTabSz="914049"/>
            <a:r>
              <a:rPr lang="en-US" kern="0"/>
              <a:t>https://aka.ms/odscbots</a:t>
            </a:r>
            <a:endParaRPr lang="en-US" kern="0" dirty="0"/>
          </a:p>
        </p:txBody>
      </p:sp>
      <p:sp>
        <p:nvSpPr>
          <p:cNvPr id="5" name="Slide Number Placeholder 4"/>
          <p:cNvSpPr>
            <a:spLocks noGrp="1"/>
          </p:cNvSpPr>
          <p:nvPr>
            <p:ph type="sldNum" sz="quarter" idx="12"/>
          </p:nvPr>
        </p:nvSpPr>
        <p:spPr/>
        <p:txBody>
          <a:bodyPr/>
          <a:lstStyle/>
          <a:p>
            <a:pPr defTabSz="914049"/>
            <a:fld id="{6BA20098-320B-459E-801E-54E5791438C8}" type="slidenum">
              <a:rPr lang="en-US" kern="0" smtClean="0"/>
              <a:pPr defTabSz="914049"/>
              <a:t>‹#›</a:t>
            </a:fld>
            <a:endParaRPr lang="en-US" kern="0"/>
          </a:p>
        </p:txBody>
      </p:sp>
    </p:spTree>
    <p:extLst>
      <p:ext uri="{BB962C8B-B14F-4D97-AF65-F5344CB8AC3E}">
        <p14:creationId xmlns:p14="http://schemas.microsoft.com/office/powerpoint/2010/main" val="41195889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49"/>
            <a:fld id="{7E4C3AA8-5CC5-455F-9567-72E6AB2AEB6E}" type="datetimeFigureOut">
              <a:rPr lang="en-US" kern="0" smtClean="0"/>
              <a:pPr defTabSz="914049"/>
              <a:t>4/11/2017</a:t>
            </a:fld>
            <a:endParaRPr lang="en-US" kern="0"/>
          </a:p>
        </p:txBody>
      </p:sp>
      <p:sp>
        <p:nvSpPr>
          <p:cNvPr id="3" name="Footer Placeholder 2"/>
          <p:cNvSpPr>
            <a:spLocks noGrp="1"/>
          </p:cNvSpPr>
          <p:nvPr>
            <p:ph type="ftr" sz="quarter" idx="11"/>
          </p:nvPr>
        </p:nvSpPr>
        <p:spPr/>
        <p:txBody>
          <a:bodyPr/>
          <a:lstStyle/>
          <a:p>
            <a:pPr defTabSz="91404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14049"/>
            <a:fld id="{6BA20098-320B-459E-801E-54E5791438C8}" type="slidenum">
              <a:rPr lang="en-US" kern="0" smtClean="0"/>
              <a:pPr defTabSz="914049"/>
              <a:t>‹#›</a:t>
            </a:fld>
            <a:endParaRPr lang="en-US" kern="0"/>
          </a:p>
        </p:txBody>
      </p:sp>
    </p:spTree>
    <p:extLst>
      <p:ext uri="{BB962C8B-B14F-4D97-AF65-F5344CB8AC3E}">
        <p14:creationId xmlns:p14="http://schemas.microsoft.com/office/powerpoint/2010/main" val="155799368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9322" y="6061767"/>
            <a:ext cx="1522404" cy="326167"/>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80934" y="0"/>
            <a:ext cx="7440637" cy="6858000"/>
          </a:xfrm>
          <a:prstGeom prst="rect">
            <a:avLst/>
          </a:prstGeom>
        </p:spPr>
      </p:pic>
      <p:sp>
        <p:nvSpPr>
          <p:cNvPr id="12" name="Rectangle 11"/>
          <p:cNvSpPr/>
          <p:nvPr userDrawn="1"/>
        </p:nvSpPr>
        <p:spPr bwMode="auto">
          <a:xfrm>
            <a:off x="4780934" y="0"/>
            <a:ext cx="7440637" cy="6858000"/>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1402" y="2131129"/>
            <a:ext cx="3776574" cy="914400"/>
          </a:xfrm>
        </p:spPr>
        <p:txBody>
          <a:bodyPr>
            <a:normAutofit/>
          </a:bodyPr>
          <a:lstStyle>
            <a:lvl2pPr marL="457025" indent="0" algn="ctr">
              <a:buNone/>
              <a:defRPr sz="4800">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190021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14094" y="1785321"/>
            <a:ext cx="10860455" cy="4482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514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7"/>
            <a:ext cx="8964248" cy="1158793"/>
          </a:xfrm>
          <a:noFill/>
        </p:spPr>
        <p:txBody>
          <a:bodyPr wrap="square" tIns="91440" bIns="91440" anchor="t" anchorCtr="0">
            <a:spAutoFit/>
          </a:bodyPr>
          <a:lstStyle>
            <a:lvl1pPr>
              <a:defRPr sz="7056"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6"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26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90517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048595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4"/>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5" y="6029312"/>
            <a:ext cx="1673267" cy="368686"/>
          </a:xfrm>
          <a:prstGeom prst="rect">
            <a:avLst/>
          </a:prstGeom>
        </p:spPr>
      </p:pic>
    </p:spTree>
    <p:extLst>
      <p:ext uri="{BB962C8B-B14F-4D97-AF65-F5344CB8AC3E}">
        <p14:creationId xmlns:p14="http://schemas.microsoft.com/office/powerpoint/2010/main" val="37125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970232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781794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7627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671983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02915567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928189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83158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92472843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3334162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208856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68461176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90547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90882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6747915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53021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838817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3912660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4500225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23142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06306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slideLayout" Target="../slideLayouts/slideLayout58.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slideLayout" Target="../slideLayouts/slideLayout57.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18" Type="http://schemas.openxmlformats.org/officeDocument/2006/relationships/slideLayout" Target="../slideLayouts/slideLayout76.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theme" Target="../theme/theme4.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847808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043206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4" r:id="rId31"/>
    <p:sldLayoutId id="2147483745"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4093" y="235620"/>
            <a:ext cx="10860455"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14093" y="1692605"/>
            <a:ext cx="10860455"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93346" y="620708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049"/>
            <a:fld id="{7E4C3AA8-5CC5-455F-9567-72E6AB2AEB6E}" type="datetimeFigureOut">
              <a:rPr lang="en-US" kern="0" smtClean="0"/>
              <a:pPr defTabSz="914049"/>
              <a:t>4/11/2017</a:t>
            </a:fld>
            <a:endParaRPr lang="en-US" kern="0"/>
          </a:p>
        </p:txBody>
      </p:sp>
      <p:sp>
        <p:nvSpPr>
          <p:cNvPr id="6" name="Slide Number Placeholder 5"/>
          <p:cNvSpPr>
            <a:spLocks noGrp="1"/>
          </p:cNvSpPr>
          <p:nvPr>
            <p:ph type="sldNum" sz="quarter" idx="4"/>
          </p:nvPr>
        </p:nvSpPr>
        <p:spPr>
          <a:xfrm>
            <a:off x="8610600" y="6207088"/>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049"/>
            <a:fld id="{6BA20098-320B-459E-801E-54E5791438C8}" type="slidenum">
              <a:rPr lang="en-US" kern="0" smtClean="0"/>
              <a:pPr defTabSz="914049"/>
              <a:t>‹#›</a:t>
            </a:fld>
            <a:endParaRPr lang="en-US" kern="0"/>
          </a:p>
        </p:txBody>
      </p:sp>
      <p:sp>
        <p:nvSpPr>
          <p:cNvPr id="5" name="Footer Placeholder 4"/>
          <p:cNvSpPr>
            <a:spLocks noGrp="1"/>
          </p:cNvSpPr>
          <p:nvPr>
            <p:ph type="ftr" sz="quarter" idx="3"/>
          </p:nvPr>
        </p:nvSpPr>
        <p:spPr>
          <a:xfrm>
            <a:off x="4079044" y="6207088"/>
            <a:ext cx="4114800" cy="365125"/>
          </a:xfrm>
          <a:prstGeom prst="rect">
            <a:avLst/>
          </a:prstGeom>
        </p:spPr>
        <p:txBody>
          <a:bodyPr vert="horz" lIns="91440" tIns="45720" rIns="91440" bIns="45720" rtlCol="0" anchor="ctr"/>
          <a:lstStyle>
            <a:lvl1pPr algn="ctr">
              <a:defRPr sz="1568" b="1">
                <a:solidFill>
                  <a:schemeClr val="tx1">
                    <a:tint val="75000"/>
                  </a:schemeClr>
                </a:solidFill>
              </a:defRPr>
            </a:lvl1pPr>
          </a:lstStyle>
          <a:p>
            <a:pPr defTabSz="914049"/>
            <a:r>
              <a:rPr lang="en-US" kern="0"/>
              <a:t>https://aka.ms/odscbots</a:t>
            </a:r>
            <a:endParaRPr lang="en-US" kern="0" dirty="0"/>
          </a:p>
        </p:txBody>
      </p:sp>
    </p:spTree>
    <p:extLst>
      <p:ext uri="{BB962C8B-B14F-4D97-AF65-F5344CB8AC3E}">
        <p14:creationId xmlns:p14="http://schemas.microsoft.com/office/powerpoint/2010/main" val="1503410719"/>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 id="2147483814" r:id="rId18"/>
    <p:sldLayoutId id="2147483815" r:id="rId19"/>
    <p:sldLayoutId id="2147483816" r:id="rId20"/>
    <p:sldLayoutId id="2147483817" r:id="rId21"/>
  </p:sldLayoutIdLst>
  <p:txStyles>
    <p:titleStyle>
      <a:lvl1pPr algn="l" defTabSz="914049" rtl="0" eaLnBrk="1" latinLnBrk="0" hangingPunct="1">
        <a:lnSpc>
          <a:spcPct val="90000"/>
        </a:lnSpc>
        <a:spcBef>
          <a:spcPct val="0"/>
        </a:spcBef>
        <a:buNone/>
        <a:defRPr sz="4410" kern="1200">
          <a:solidFill>
            <a:schemeClr val="tx1"/>
          </a:solidFill>
          <a:latin typeface="Arial" panose="020B0604020202020204" pitchFamily="34" charset="0"/>
          <a:ea typeface="+mj-ea"/>
          <a:cs typeface="Arial" panose="020B0604020202020204" pitchFamily="34" charset="0"/>
        </a:defRPr>
      </a:lvl1pPr>
    </p:titleStyle>
    <p:bodyStyle>
      <a:lvl1pPr marL="228512" indent="-228512" algn="l" defTabSz="914049" rtl="0" eaLnBrk="1" latinLnBrk="0" hangingPunct="1">
        <a:lnSpc>
          <a:spcPct val="90000"/>
        </a:lnSpc>
        <a:spcBef>
          <a:spcPts val="1000"/>
        </a:spcBef>
        <a:buFont typeface="Arial" panose="020B0604020202020204" pitchFamily="34" charset="0"/>
        <a:buChar char="•"/>
        <a:defRPr sz="3136" kern="1200">
          <a:solidFill>
            <a:schemeClr val="tx1"/>
          </a:solidFill>
          <a:latin typeface="Calibri Light" panose="020F0302020204030204" pitchFamily="34" charset="0"/>
          <a:ea typeface="+mn-ea"/>
          <a:cs typeface="Calibri Light" panose="020F0302020204030204" pitchFamily="34" charset="0"/>
        </a:defRPr>
      </a:lvl1pPr>
      <a:lvl2pPr marL="685537" indent="-228512" algn="l" defTabSz="914049" rtl="0" eaLnBrk="1" latinLnBrk="0" hangingPunct="1">
        <a:lnSpc>
          <a:spcPct val="90000"/>
        </a:lnSpc>
        <a:spcBef>
          <a:spcPts val="500"/>
        </a:spcBef>
        <a:buFont typeface="Arial" panose="020B0604020202020204" pitchFamily="34" charset="0"/>
        <a:buChar char="•"/>
        <a:defRPr sz="2745" kern="1200">
          <a:solidFill>
            <a:schemeClr val="tx1"/>
          </a:solidFill>
          <a:latin typeface="Calibri Light" panose="020F0302020204030204" pitchFamily="34" charset="0"/>
          <a:ea typeface="+mn-ea"/>
          <a:cs typeface="Calibri Light" panose="020F0302020204030204" pitchFamily="34" charset="0"/>
        </a:defRPr>
      </a:lvl2pPr>
      <a:lvl3pPr marL="1142561" indent="-228512" algn="l" defTabSz="914049" rtl="0" eaLnBrk="1" latinLnBrk="0" hangingPunct="1">
        <a:lnSpc>
          <a:spcPct val="90000"/>
        </a:lnSpc>
        <a:spcBef>
          <a:spcPts val="500"/>
        </a:spcBef>
        <a:buFont typeface="Arial" panose="020B0604020202020204" pitchFamily="34" charset="0"/>
        <a:buChar char="•"/>
        <a:defRPr sz="2353" kern="1200">
          <a:solidFill>
            <a:schemeClr val="tx1"/>
          </a:solidFill>
          <a:latin typeface="Calibri Light" panose="020F0302020204030204" pitchFamily="34" charset="0"/>
          <a:ea typeface="+mn-ea"/>
          <a:cs typeface="Calibri Light" panose="020F0302020204030204" pitchFamily="34" charset="0"/>
        </a:defRPr>
      </a:lvl3pPr>
      <a:lvl4pPr marL="1599586" indent="-228512" algn="l" defTabSz="914049" rtl="0" eaLnBrk="1" latinLnBrk="0" hangingPunct="1">
        <a:lnSpc>
          <a:spcPct val="90000"/>
        </a:lnSpc>
        <a:spcBef>
          <a:spcPts val="500"/>
        </a:spcBef>
        <a:buFont typeface="Arial" panose="020B0604020202020204" pitchFamily="34" charset="0"/>
        <a:buChar char="•"/>
        <a:defRPr sz="1961" kern="1200">
          <a:solidFill>
            <a:schemeClr val="tx1"/>
          </a:solidFill>
          <a:latin typeface="Calibri Light" panose="020F0302020204030204" pitchFamily="34" charset="0"/>
          <a:ea typeface="+mn-ea"/>
          <a:cs typeface="Calibri Light" panose="020F0302020204030204" pitchFamily="34" charset="0"/>
        </a:defRPr>
      </a:lvl4pPr>
      <a:lvl5pPr marL="2056610" indent="-228512" algn="l" defTabSz="914049" rtl="0" eaLnBrk="1" latinLnBrk="0" hangingPunct="1">
        <a:lnSpc>
          <a:spcPct val="90000"/>
        </a:lnSpc>
        <a:spcBef>
          <a:spcPts val="500"/>
        </a:spcBef>
        <a:buFont typeface="Arial" panose="020B0604020202020204" pitchFamily="34" charset="0"/>
        <a:buChar char="•"/>
        <a:defRPr sz="1765" kern="1200">
          <a:solidFill>
            <a:schemeClr val="tx1"/>
          </a:solidFill>
          <a:latin typeface="Calibri Light" panose="020F0302020204030204" pitchFamily="34" charset="0"/>
          <a:ea typeface="+mn-ea"/>
          <a:cs typeface="Calibri Light" panose="020F0302020204030204" pitchFamily="34" charset="0"/>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49" rtl="0" eaLnBrk="1" latinLnBrk="0" hangingPunct="1">
        <a:defRPr sz="1800" kern="1200">
          <a:solidFill>
            <a:schemeClr val="tx1"/>
          </a:solidFill>
          <a:latin typeface="+mn-lt"/>
          <a:ea typeface="+mn-ea"/>
          <a:cs typeface="+mn-cs"/>
        </a:defRPr>
      </a:lvl1pPr>
      <a:lvl2pPr marL="457025" algn="l" defTabSz="914049" rtl="0" eaLnBrk="1" latinLnBrk="0" hangingPunct="1">
        <a:defRPr sz="1800" kern="1200">
          <a:solidFill>
            <a:schemeClr val="tx1"/>
          </a:solidFill>
          <a:latin typeface="+mn-lt"/>
          <a:ea typeface="+mn-ea"/>
          <a:cs typeface="+mn-cs"/>
        </a:defRPr>
      </a:lvl2pPr>
      <a:lvl3pPr marL="914049" algn="l" defTabSz="914049" rtl="0" eaLnBrk="1" latinLnBrk="0" hangingPunct="1">
        <a:defRPr sz="1800" kern="1200">
          <a:solidFill>
            <a:schemeClr val="tx1"/>
          </a:solidFill>
          <a:latin typeface="+mn-lt"/>
          <a:ea typeface="+mn-ea"/>
          <a:cs typeface="+mn-cs"/>
        </a:defRPr>
      </a:lvl3pPr>
      <a:lvl4pPr marL="1371074" algn="l" defTabSz="914049" rtl="0" eaLnBrk="1" latinLnBrk="0" hangingPunct="1">
        <a:defRPr sz="1800" kern="1200">
          <a:solidFill>
            <a:schemeClr val="tx1"/>
          </a:solidFill>
          <a:latin typeface="+mn-lt"/>
          <a:ea typeface="+mn-ea"/>
          <a:cs typeface="+mn-cs"/>
        </a:defRPr>
      </a:lvl4pPr>
      <a:lvl5pPr marL="1828098" algn="l" defTabSz="914049" rtl="0" eaLnBrk="1" latinLnBrk="0" hangingPunct="1">
        <a:defRPr sz="1800" kern="1200">
          <a:solidFill>
            <a:schemeClr val="tx1"/>
          </a:solidFill>
          <a:latin typeface="+mn-lt"/>
          <a:ea typeface="+mn-ea"/>
          <a:cs typeface="+mn-cs"/>
        </a:defRPr>
      </a:lvl5pPr>
      <a:lvl6pPr marL="2285122" algn="l" defTabSz="914049" rtl="0" eaLnBrk="1" latinLnBrk="0" hangingPunct="1">
        <a:defRPr sz="1800" kern="1200">
          <a:solidFill>
            <a:schemeClr val="tx1"/>
          </a:solidFill>
          <a:latin typeface="+mn-lt"/>
          <a:ea typeface="+mn-ea"/>
          <a:cs typeface="+mn-cs"/>
        </a:defRPr>
      </a:lvl6pPr>
      <a:lvl7pPr marL="2742147" algn="l" defTabSz="914049" rtl="0" eaLnBrk="1" latinLnBrk="0" hangingPunct="1">
        <a:defRPr sz="1800" kern="1200">
          <a:solidFill>
            <a:schemeClr val="tx1"/>
          </a:solidFill>
          <a:latin typeface="+mn-lt"/>
          <a:ea typeface="+mn-ea"/>
          <a:cs typeface="+mn-cs"/>
        </a:defRPr>
      </a:lvl7pPr>
      <a:lvl8pPr marL="3199171" algn="l" defTabSz="914049" rtl="0" eaLnBrk="1" latinLnBrk="0" hangingPunct="1">
        <a:defRPr sz="1800" kern="1200">
          <a:solidFill>
            <a:schemeClr val="tx1"/>
          </a:solidFill>
          <a:latin typeface="+mn-lt"/>
          <a:ea typeface="+mn-ea"/>
          <a:cs typeface="+mn-cs"/>
        </a:defRPr>
      </a:lvl8pPr>
      <a:lvl9pPr marL="3656195" algn="l" defTabSz="91404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8530657"/>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Lst>
  <p:transition>
    <p:fade/>
  </p:transition>
  <p:txStyles>
    <p:titleStyle>
      <a:lvl1pPr algn="l" defTabSz="914192"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60.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24.xml"/><Relationship Id="rId1" Type="http://schemas.openxmlformats.org/officeDocument/2006/relationships/slideLayout" Target="../slideLayouts/slideLayout58.xml"/><Relationship Id="rId6" Type="http://schemas.openxmlformats.org/officeDocument/2006/relationships/hyperlink" Target="https://cognitive.uservoice.com/" TargetMode="External"/><Relationship Id="rId5" Type="http://schemas.openxmlformats.org/officeDocument/2006/relationships/hyperlink" Target="https://stackoverflow.com/questions/tagged/microsoft-cognitive" TargetMode="External"/><Relationship Id="rId4" Type="http://schemas.openxmlformats.org/officeDocument/2006/relationships/hyperlink" Target="https://www.microsoft.com/cognitive-services/en-us/SDK-Sample"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66.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customXml" Target="../ink/ink8.xml"/><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image" Target="../media/image31.png"/><Relationship Id="rId21" Type="http://schemas.openxmlformats.org/officeDocument/2006/relationships/image" Target="../media/image35.png"/><Relationship Id="rId7" Type="http://schemas.openxmlformats.org/officeDocument/2006/relationships/customXml" Target="../ink/ink4.xml"/><Relationship Id="rId12" Type="http://schemas.openxmlformats.org/officeDocument/2006/relationships/image" Target="../media/image311.png"/><Relationship Id="rId17" Type="http://schemas.openxmlformats.org/officeDocument/2006/relationships/image" Target="../media/image33.png"/><Relationship Id="rId25" Type="http://schemas.openxmlformats.org/officeDocument/2006/relationships/image" Target="../media/image37.png"/><Relationship Id="rId2" Type="http://schemas.openxmlformats.org/officeDocument/2006/relationships/notesSlide" Target="../notesSlides/notesSlide34.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60.xml"/><Relationship Id="rId6" Type="http://schemas.openxmlformats.org/officeDocument/2006/relationships/customXml" Target="../ink/ink3.xml"/><Relationship Id="rId11" Type="http://schemas.openxmlformats.org/officeDocument/2006/relationships/customXml" Target="../ink/ink7.xml"/><Relationship Id="rId24" Type="http://schemas.openxmlformats.org/officeDocument/2006/relationships/customXml" Target="../ink/ink14.xml"/><Relationship Id="rId5" Type="http://schemas.openxmlformats.org/officeDocument/2006/relationships/customXml" Target="../ink/ink2.xml"/><Relationship Id="rId15" Type="http://schemas.openxmlformats.org/officeDocument/2006/relationships/customXml" Target="../ink/ink9.xml"/><Relationship Id="rId23" Type="http://schemas.openxmlformats.org/officeDocument/2006/relationships/image" Target="../media/image36.png"/><Relationship Id="rId10" Type="http://schemas.openxmlformats.org/officeDocument/2006/relationships/customXml" Target="../ink/ink6.xml"/><Relationship Id="rId19" Type="http://schemas.openxmlformats.org/officeDocument/2006/relationships/image" Target="../media/image34.png"/><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image" Target="../media/image32.png"/><Relationship Id="rId22" Type="http://schemas.openxmlformats.org/officeDocument/2006/relationships/customXml" Target="../ink/ink13.xml"/><Relationship Id="rId27"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0.xml"/></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ink/ink16.xml"/><Relationship Id="rId7" Type="http://schemas.openxmlformats.org/officeDocument/2006/relationships/customXml" Target="../ink/ink18.xml"/><Relationship Id="rId12" Type="http://schemas.openxmlformats.org/officeDocument/2006/relationships/image" Target="../media/image45.png"/><Relationship Id="rId2" Type="http://schemas.openxmlformats.org/officeDocument/2006/relationships/image" Target="../media/image39.png"/><Relationship Id="rId1" Type="http://schemas.openxmlformats.org/officeDocument/2006/relationships/slideLayout" Target="../slideLayouts/slideLayout60.xml"/><Relationship Id="rId6" Type="http://schemas.openxmlformats.org/officeDocument/2006/relationships/image" Target="../media/image42.png"/><Relationship Id="rId11" Type="http://schemas.openxmlformats.org/officeDocument/2006/relationships/customXml" Target="../ink/ink20.xml"/><Relationship Id="rId5" Type="http://schemas.openxmlformats.org/officeDocument/2006/relationships/customXml" Target="../ink/ink17.xm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19.xml"/></Relationships>
</file>

<file path=ppt/slides/_rels/slide4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6.xml.rels><?xml version="1.0" encoding="UTF-8" standalone="yes"?>
<Relationships xmlns="http://schemas.openxmlformats.org/package/2006/relationships"><Relationship Id="rId8" Type="http://schemas.openxmlformats.org/officeDocument/2006/relationships/customXml" Target="../ink/ink23.xml"/><Relationship Id="rId13" Type="http://schemas.openxmlformats.org/officeDocument/2006/relationships/customXml" Target="../ink/ink26.xml"/><Relationship Id="rId18" Type="http://schemas.openxmlformats.org/officeDocument/2006/relationships/image" Target="../media/image350.png"/><Relationship Id="rId3" Type="http://schemas.openxmlformats.org/officeDocument/2006/relationships/image" Target="../media/image41.jpeg"/><Relationship Id="rId21" Type="http://schemas.openxmlformats.org/officeDocument/2006/relationships/customXml" Target="../ink/ink31.xml"/><Relationship Id="rId7" Type="http://schemas.openxmlformats.org/officeDocument/2006/relationships/image" Target="../media/image280.png"/><Relationship Id="rId12" Type="http://schemas.openxmlformats.org/officeDocument/2006/relationships/customXml" Target="../ink/ink25.xml"/><Relationship Id="rId17" Type="http://schemas.openxmlformats.org/officeDocument/2006/relationships/customXml" Target="../ink/ink28.xml"/><Relationship Id="rId2" Type="http://schemas.openxmlformats.org/officeDocument/2006/relationships/notesSlide" Target="../notesSlides/notesSlide36.xml"/><Relationship Id="rId16" Type="http://schemas.openxmlformats.org/officeDocument/2006/relationships/image" Target="../media/image340.png"/><Relationship Id="rId20" Type="http://schemas.openxmlformats.org/officeDocument/2006/relationships/customXml" Target="../ink/ink30.xml"/><Relationship Id="rId1" Type="http://schemas.openxmlformats.org/officeDocument/2006/relationships/slideLayout" Target="../slideLayouts/slideLayout71.xml"/><Relationship Id="rId6" Type="http://schemas.openxmlformats.org/officeDocument/2006/relationships/customXml" Target="../ink/ink22.xml"/><Relationship Id="rId11" Type="http://schemas.openxmlformats.org/officeDocument/2006/relationships/image" Target="../media/image300.png"/><Relationship Id="rId5" Type="http://schemas.openxmlformats.org/officeDocument/2006/relationships/image" Target="../media/image270.png"/><Relationship Id="rId15" Type="http://schemas.openxmlformats.org/officeDocument/2006/relationships/customXml" Target="../ink/ink27.xml"/><Relationship Id="rId10" Type="http://schemas.openxmlformats.org/officeDocument/2006/relationships/customXml" Target="../ink/ink24.xml"/><Relationship Id="rId19" Type="http://schemas.openxmlformats.org/officeDocument/2006/relationships/customXml" Target="../ink/ink29.xml"/><Relationship Id="rId4" Type="http://schemas.openxmlformats.org/officeDocument/2006/relationships/customXml" Target="../ink/ink21.xml"/><Relationship Id="rId9" Type="http://schemas.openxmlformats.org/officeDocument/2006/relationships/image" Target="../media/image290.png"/><Relationship Id="rId14" Type="http://schemas.openxmlformats.org/officeDocument/2006/relationships/image" Target="../media/image310.png"/><Relationship Id="rId22" Type="http://schemas.openxmlformats.org/officeDocument/2006/relationships/image" Target="../media/image320.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60.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04495" y="255372"/>
            <a:ext cx="5342853" cy="1158793"/>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Arial" panose="020B0604020202020204" pitchFamily="34" charset="0"/>
                <a:cs typeface="Arial" panose="020B0604020202020204" pitchFamily="34" charset="0"/>
              </a:rPr>
              <a:t>Welcome to Developing and Deploying Intelligent Chat Bots</a:t>
            </a:r>
          </a:p>
        </p:txBody>
      </p:sp>
      <p:sp>
        <p:nvSpPr>
          <p:cNvPr id="18" name="Content Placeholder 1"/>
          <p:cNvSpPr txBox="1">
            <a:spLocks/>
          </p:cNvSpPr>
          <p:nvPr/>
        </p:nvSpPr>
        <p:spPr>
          <a:xfrm>
            <a:off x="269240" y="1189176"/>
            <a:ext cx="5741163" cy="5428440"/>
          </a:xfrm>
          <a:ln>
            <a:solidFill>
              <a:schemeClr val="tx1"/>
            </a:solidFill>
          </a:ln>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lang="en-US" sz="24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sz="24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sz="24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sz="24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sz="24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sz="24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lang="en-US" sz="24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400" b="0" i="1"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2400" dirty="0">
                <a:latin typeface="Arial" panose="020B0604020202020204" pitchFamily="34" charset="0"/>
                <a:cs typeface="Arial" panose="020B0604020202020204" pitchFamily="34" charset="0"/>
              </a:rPr>
              <a:t>Instructor:  Micheleen Harris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4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Data Scientist</a:t>
            </a:r>
            <a:r>
              <a:rPr kumimoji="0" lang="en-US" sz="2400" b="0" u="none" strike="noStrike" kern="1200" cap="none" spc="0" normalizeH="0" noProof="0" dirty="0">
                <a:ln>
                  <a:noFill/>
                </a:ln>
                <a:solidFill>
                  <a:schemeClr val="tx1"/>
                </a:solidFill>
                <a:effectLst/>
                <a:uLnTx/>
                <a:uFillTx/>
                <a:latin typeface="Arial" panose="020B0604020202020204" pitchFamily="34" charset="0"/>
                <a:cs typeface="Arial" panose="020B0604020202020204" pitchFamily="34" charset="0"/>
              </a:rPr>
              <a:t> @ Microsoft</a:t>
            </a:r>
            <a:endParaRPr kumimoji="0" lang="en-US" sz="24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endParaRP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1360" y="4254366"/>
            <a:ext cx="2730640" cy="2603634"/>
          </a:xfrm>
          <a:prstGeom prst="rect">
            <a:avLst/>
          </a:prstGeom>
        </p:spPr>
      </p:pic>
      <p:sp>
        <p:nvSpPr>
          <p:cNvPr id="19" name="TextBox 18"/>
          <p:cNvSpPr txBox="1"/>
          <p:nvPr/>
        </p:nvSpPr>
        <p:spPr>
          <a:xfrm>
            <a:off x="269240" y="1783829"/>
            <a:ext cx="5195653" cy="523220"/>
          </a:xfrm>
          <a:prstGeom prst="rect">
            <a:avLst/>
          </a:prstGeom>
          <a:noFill/>
        </p:spPr>
        <p:txBody>
          <a:bodyPr wrap="none" rtlCol="0">
            <a:spAutoFit/>
          </a:bodyPr>
          <a:lstStyle/>
          <a:p>
            <a:r>
              <a:rPr lang="en-US" sz="2800" dirty="0"/>
              <a:t>Handouts at aka.ms/</a:t>
            </a:r>
            <a:r>
              <a:rPr lang="en-US" sz="2800" dirty="0" err="1"/>
              <a:t>botedu</a:t>
            </a:r>
            <a:r>
              <a:rPr lang="en-US" sz="2800" dirty="0"/>
              <a:t>-hack</a:t>
            </a:r>
          </a:p>
        </p:txBody>
      </p:sp>
    </p:spTree>
    <p:extLst>
      <p:ext uri="{BB962C8B-B14F-4D97-AF65-F5344CB8AC3E}">
        <p14:creationId xmlns:p14="http://schemas.microsoft.com/office/powerpoint/2010/main" val="1142803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p:cNvSpPr txBox="1"/>
          <p:nvPr/>
        </p:nvSpPr>
        <p:spPr>
          <a:xfrm>
            <a:off x="8681959" y="1097516"/>
            <a:ext cx="2737366" cy="923058"/>
          </a:xfrm>
          <a:prstGeom prst="rect">
            <a:avLst/>
          </a:prstGeom>
          <a:noFill/>
        </p:spPr>
        <p:txBody>
          <a:bodyPr wrap="square" lIns="179259" tIns="143407" rIns="179259" bIns="143407" rtlCol="0">
            <a:spAutoFit/>
          </a:bodyPr>
          <a:lstStyle/>
          <a:p>
            <a:pPr lvl="1" defTabSz="914275"/>
            <a:r>
              <a:rPr lang="en-US" sz="1372" dirty="0">
                <a:solidFill>
                  <a:sysClr val="windowText" lastClr="000000"/>
                </a:solidFill>
                <a:latin typeface="Consolas" panose="020B0609020204030204" pitchFamily="49" charset="0"/>
                <a:cs typeface="Consolas" panose="020B0609020204030204" pitchFamily="49" charset="0"/>
              </a:rPr>
              <a:t>Intent: </a:t>
            </a:r>
            <a:r>
              <a:rPr lang="en-US" sz="1372" dirty="0" err="1">
                <a:solidFill>
                  <a:sysClr val="windowText" lastClr="000000"/>
                </a:solidFill>
                <a:latin typeface="Consolas" panose="020B0609020204030204" pitchFamily="49" charset="0"/>
                <a:cs typeface="Consolas" panose="020B0609020204030204" pitchFamily="49" charset="0"/>
              </a:rPr>
              <a:t>TextToSpeech</a:t>
            </a:r>
            <a:endParaRPr lang="en-US" sz="1372" dirty="0">
              <a:solidFill>
                <a:sysClr val="windowText" lastClr="000000"/>
              </a:solidFill>
              <a:latin typeface="Consolas" panose="020B0609020204030204" pitchFamily="49" charset="0"/>
              <a:cs typeface="Consolas" panose="020B0609020204030204" pitchFamily="49" charset="0"/>
            </a:endParaRPr>
          </a:p>
          <a:p>
            <a:pPr lvl="1" defTabSz="914275"/>
            <a:r>
              <a:rPr lang="en-US" sz="1372" dirty="0">
                <a:solidFill>
                  <a:srgbClr val="00BCF2"/>
                </a:solidFill>
                <a:latin typeface="Consolas" panose="020B0609020204030204" pitchFamily="49" charset="0"/>
                <a:cs typeface="Consolas" panose="020B0609020204030204" pitchFamily="49" charset="0"/>
              </a:rPr>
              <a:t>Content: NewsHeadlines</a:t>
            </a:r>
          </a:p>
        </p:txBody>
      </p:sp>
      <p:sp>
        <p:nvSpPr>
          <p:cNvPr id="67" name="Oval Callout 6"/>
          <p:cNvSpPr/>
          <p:nvPr/>
        </p:nvSpPr>
        <p:spPr bwMode="auto">
          <a:xfrm>
            <a:off x="5865572" y="739611"/>
            <a:ext cx="1803046" cy="822510"/>
          </a:xfrm>
          <a:prstGeom prst="wedgeEllipseCallout">
            <a:avLst>
              <a:gd name="adj1" fmla="val -44310"/>
              <a:gd name="adj2" fmla="val 50709"/>
            </a:avLst>
          </a:prstGeom>
          <a:solidFill>
            <a:srgbClr val="FFFFFF"/>
          </a:solidFill>
          <a:ln w="9525" cap="flat" cmpd="sng" algn="ctr">
            <a:solidFill>
              <a:srgbClr val="FF8C00"/>
            </a:solidFill>
            <a:prstDash val="solid"/>
            <a:headEnd type="none" w="med" len="med"/>
            <a:tailEnd type="none" w="med" len="med"/>
          </a:ln>
          <a:effectLst/>
        </p:spPr>
        <p:txBody>
          <a:bodyPr lIns="0" tIns="0" rIns="0" bIns="0" rtlCol="0" anchor="ctr" anchorCtr="0"/>
          <a:lstStyle/>
          <a:p>
            <a:pPr algn="ctr" defTabSz="913998">
              <a:lnSpc>
                <a:spcPts val="1470"/>
              </a:lnSpc>
              <a:defRPr/>
            </a:pPr>
            <a:r>
              <a:rPr lang="en-US" sz="1372" dirty="0">
                <a:solidFill>
                  <a:srgbClr val="333333"/>
                </a:solidFill>
                <a:latin typeface="Segoe UI"/>
                <a:ea typeface="Segoe UI" pitchFamily="34" charset="0"/>
                <a:cs typeface="Segoe UI" pitchFamily="34" charset="0"/>
              </a:rPr>
              <a:t>Read me the </a:t>
            </a:r>
            <a:r>
              <a:rPr lang="en-US" sz="1372" dirty="0">
                <a:solidFill>
                  <a:srgbClr val="00BCF2"/>
                </a:solidFill>
                <a:latin typeface="Segoe UI"/>
                <a:ea typeface="Segoe UI" pitchFamily="34" charset="0"/>
                <a:cs typeface="Segoe UI" pitchFamily="34" charset="0"/>
              </a:rPr>
              <a:t>headlines</a:t>
            </a:r>
            <a:endParaRPr lang="en-US" sz="1372" dirty="0">
              <a:solidFill>
                <a:srgbClr val="FC8004"/>
              </a:solidFill>
              <a:latin typeface="Segoe UI"/>
              <a:ea typeface="Segoe UI" pitchFamily="34" charset="0"/>
              <a:cs typeface="Segoe UI" pitchFamily="34" charset="0"/>
            </a:endParaRPr>
          </a:p>
        </p:txBody>
      </p:sp>
      <p:sp>
        <p:nvSpPr>
          <p:cNvPr id="68" name="Freeform 67"/>
          <p:cNvSpPr>
            <a:spLocks noChangeAspect="1"/>
          </p:cNvSpPr>
          <p:nvPr/>
        </p:nvSpPr>
        <p:spPr bwMode="auto">
          <a:xfrm>
            <a:off x="4904894" y="1074705"/>
            <a:ext cx="1196147" cy="120531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algn="just" defTabSz="896312">
              <a:defRPr/>
            </a:pPr>
            <a:endParaRPr lang="en-US">
              <a:solidFill>
                <a:srgbClr val="FFFFFF"/>
              </a:solidFill>
            </a:endParaRPr>
          </a:p>
        </p:txBody>
      </p:sp>
      <p:sp>
        <p:nvSpPr>
          <p:cNvPr id="69" name="Pentagon 68"/>
          <p:cNvSpPr/>
          <p:nvPr/>
        </p:nvSpPr>
        <p:spPr bwMode="auto">
          <a:xfrm>
            <a:off x="7620458" y="1239974"/>
            <a:ext cx="1087196" cy="624539"/>
          </a:xfrm>
          <a:prstGeom prst="homePlate">
            <a:avLst>
              <a:gd name="adj" fmla="val 32979"/>
            </a:avLst>
          </a:prstGeom>
          <a:gradFill>
            <a:gsLst>
              <a:gs pos="30000">
                <a:srgbClr val="FF8C00"/>
              </a:gs>
              <a:gs pos="100000">
                <a:srgbClr val="FFFFFF">
                  <a:alpha val="10000"/>
                </a:srgbClr>
              </a:gs>
            </a:gsLst>
            <a:lin ang="0" scaled="1"/>
          </a:grad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6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Oval Callout 6"/>
          <p:cNvSpPr/>
          <p:nvPr/>
        </p:nvSpPr>
        <p:spPr bwMode="auto">
          <a:xfrm>
            <a:off x="5865572" y="3010661"/>
            <a:ext cx="1803046" cy="822510"/>
          </a:xfrm>
          <a:prstGeom prst="wedgeEllipseCallout">
            <a:avLst>
              <a:gd name="adj1" fmla="val -44310"/>
              <a:gd name="adj2" fmla="val 50709"/>
            </a:avLst>
          </a:prstGeom>
          <a:solidFill>
            <a:srgbClr val="FFFFFF"/>
          </a:solidFill>
          <a:ln w="9525" cap="flat" cmpd="sng" algn="ctr">
            <a:solidFill>
              <a:srgbClr val="FF8C00"/>
            </a:solidFill>
            <a:prstDash val="solid"/>
            <a:headEnd type="none" w="med" len="med"/>
            <a:tailEnd type="none" w="med" len="med"/>
          </a:ln>
          <a:effectLst/>
        </p:spPr>
        <p:txBody>
          <a:bodyPr lIns="0" tIns="0" rIns="0" bIns="0" rtlCol="0" anchor="ctr" anchorCtr="0"/>
          <a:lstStyle/>
          <a:p>
            <a:pPr algn="ctr" defTabSz="913998">
              <a:lnSpc>
                <a:spcPts val="1470"/>
              </a:lnSpc>
              <a:defRPr/>
            </a:pPr>
            <a:r>
              <a:rPr lang="en-US" sz="1372" dirty="0">
                <a:solidFill>
                  <a:srgbClr val="333333"/>
                </a:solidFill>
                <a:latin typeface="Segoe UI"/>
                <a:ea typeface="Segoe UI" pitchFamily="34" charset="0"/>
                <a:cs typeface="Segoe UI" pitchFamily="34" charset="0"/>
              </a:rPr>
              <a:t>Play </a:t>
            </a:r>
            <a:r>
              <a:rPr lang="en-US" sz="1372" dirty="0">
                <a:solidFill>
                  <a:srgbClr val="FC8004"/>
                </a:solidFill>
                <a:latin typeface="Segoe UI"/>
                <a:ea typeface="Segoe UI" pitchFamily="34" charset="0"/>
                <a:cs typeface="Segoe UI" pitchFamily="34" charset="0"/>
              </a:rPr>
              <a:t>yesterday’s</a:t>
            </a:r>
            <a:r>
              <a:rPr lang="en-US" sz="1372" dirty="0">
                <a:solidFill>
                  <a:srgbClr val="00BCF2"/>
                </a:solidFill>
                <a:latin typeface="Segoe UI"/>
                <a:ea typeface="Segoe UI" pitchFamily="34" charset="0"/>
                <a:cs typeface="Segoe UI" pitchFamily="34" charset="0"/>
              </a:rPr>
              <a:t> Daily Show</a:t>
            </a:r>
          </a:p>
        </p:txBody>
      </p:sp>
      <p:sp>
        <p:nvSpPr>
          <p:cNvPr id="72" name="Freeform 71"/>
          <p:cNvSpPr>
            <a:spLocks noChangeAspect="1"/>
          </p:cNvSpPr>
          <p:nvPr/>
        </p:nvSpPr>
        <p:spPr bwMode="auto">
          <a:xfrm>
            <a:off x="4953205" y="3345754"/>
            <a:ext cx="1147836" cy="120531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algn="just" defTabSz="896312">
              <a:defRPr/>
            </a:pPr>
            <a:endParaRPr lang="en-US">
              <a:solidFill>
                <a:srgbClr val="FFFFFF"/>
              </a:solidFill>
            </a:endParaRPr>
          </a:p>
        </p:txBody>
      </p:sp>
      <p:sp>
        <p:nvSpPr>
          <p:cNvPr id="73" name="Pentagon 72"/>
          <p:cNvSpPr/>
          <p:nvPr/>
        </p:nvSpPr>
        <p:spPr bwMode="auto">
          <a:xfrm>
            <a:off x="7620458" y="3511024"/>
            <a:ext cx="1087196" cy="624539"/>
          </a:xfrm>
          <a:prstGeom prst="homePlate">
            <a:avLst>
              <a:gd name="adj" fmla="val 32979"/>
            </a:avLst>
          </a:prstGeom>
          <a:gradFill>
            <a:gsLst>
              <a:gs pos="30000">
                <a:srgbClr val="FF8C00"/>
              </a:gs>
              <a:gs pos="100000">
                <a:srgbClr val="FFFFFF">
                  <a:alpha val="10000"/>
                </a:srgbClr>
              </a:gs>
            </a:gsLst>
            <a:lin ang="0" scaled="1"/>
          </a:grad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63" fontAlgn="base">
              <a:lnSpc>
                <a:spcPct val="90000"/>
              </a:lnSpc>
              <a:spcBef>
                <a:spcPct val="0"/>
              </a:spcBef>
              <a:spcAft>
                <a:spcPct val="0"/>
              </a:spcAft>
              <a:defRPr/>
            </a:pPr>
            <a:endParaRPr lang="en-US" sz="2353" dirty="0" err="1">
              <a:solidFill>
                <a:srgbClr val="F38C00"/>
              </a:solidFill>
              <a:latin typeface="Segoe UI"/>
              <a:ea typeface="Segoe UI" pitchFamily="34" charset="0"/>
              <a:cs typeface="Segoe UI" pitchFamily="34" charset="0"/>
            </a:endParaRPr>
          </a:p>
        </p:txBody>
      </p:sp>
      <p:sp>
        <p:nvSpPr>
          <p:cNvPr id="82" name="TextBox 7"/>
          <p:cNvSpPr txBox="1"/>
          <p:nvPr/>
        </p:nvSpPr>
        <p:spPr>
          <a:xfrm>
            <a:off x="8669764" y="5586526"/>
            <a:ext cx="3101487" cy="923241"/>
          </a:xfrm>
          <a:prstGeom prst="rect">
            <a:avLst/>
          </a:prstGeom>
          <a:noFill/>
        </p:spPr>
        <p:txBody>
          <a:bodyPr wrap="square" lIns="179259" tIns="143407" rIns="179259" bIns="143407" rtlCol="0">
            <a:spAutoFit/>
          </a:bodyPr>
          <a:lstStyle/>
          <a:p>
            <a:pPr lvl="1" defTabSz="914275"/>
            <a:r>
              <a:rPr lang="en-US" sz="1372" dirty="0">
                <a:solidFill>
                  <a:sysClr val="windowText" lastClr="000000"/>
                </a:solidFill>
                <a:latin typeface="Consolas" panose="020B0609020204030204" pitchFamily="49" charset="0"/>
                <a:cs typeface="Consolas" panose="020B0609020204030204" pitchFamily="49" charset="0"/>
              </a:rPr>
              <a:t>Intent: PauseDevice</a:t>
            </a:r>
          </a:p>
          <a:p>
            <a:pPr lvl="1" defTabSz="914275"/>
            <a:r>
              <a:rPr lang="en-US" sz="1372" dirty="0" err="1">
                <a:solidFill>
                  <a:srgbClr val="FC8004"/>
                </a:solidFill>
                <a:latin typeface="Consolas" panose="020B0609020204030204" pitchFamily="49" charset="0"/>
                <a:cs typeface="Consolas" panose="020B0609020204030204" pitchFamily="49" charset="0"/>
              </a:rPr>
              <a:t>DateTime.duration</a:t>
            </a:r>
            <a:r>
              <a:rPr lang="en-US" sz="1372" dirty="0">
                <a:solidFill>
                  <a:srgbClr val="FC8004"/>
                </a:solidFill>
                <a:latin typeface="Consolas" panose="020B0609020204030204" pitchFamily="49" charset="0"/>
                <a:cs typeface="Consolas" panose="020B0609020204030204" pitchFamily="49" charset="0"/>
              </a:rPr>
              <a:t>: 5 Minutes</a:t>
            </a:r>
          </a:p>
        </p:txBody>
      </p:sp>
      <p:sp>
        <p:nvSpPr>
          <p:cNvPr id="85" name="Oval Callout 6"/>
          <p:cNvSpPr/>
          <p:nvPr/>
        </p:nvSpPr>
        <p:spPr bwMode="auto">
          <a:xfrm>
            <a:off x="5865572" y="5414279"/>
            <a:ext cx="1803046" cy="764106"/>
          </a:xfrm>
          <a:prstGeom prst="wedgeEllipseCallout">
            <a:avLst>
              <a:gd name="adj1" fmla="val -44310"/>
              <a:gd name="adj2" fmla="val 50709"/>
            </a:avLst>
          </a:prstGeom>
          <a:solidFill>
            <a:srgbClr val="FFFFFF"/>
          </a:solidFill>
          <a:ln w="9525" cap="flat" cmpd="sng" algn="ctr">
            <a:solidFill>
              <a:srgbClr val="FF8C00"/>
            </a:solidFill>
            <a:prstDash val="solid"/>
            <a:headEnd type="none" w="med" len="med"/>
            <a:tailEnd type="none" w="med" len="med"/>
          </a:ln>
          <a:effectLst/>
        </p:spPr>
        <p:txBody>
          <a:bodyPr lIns="0" tIns="0" rIns="0" bIns="0" rtlCol="0" anchor="ctr" anchorCtr="0"/>
          <a:lstStyle/>
          <a:p>
            <a:pPr algn="ctr" defTabSz="913998">
              <a:lnSpc>
                <a:spcPts val="1470"/>
              </a:lnSpc>
              <a:defRPr/>
            </a:pPr>
            <a:r>
              <a:rPr lang="en-US" sz="1372" dirty="0">
                <a:solidFill>
                  <a:srgbClr val="333333"/>
                </a:solidFill>
                <a:latin typeface="Segoe UI"/>
                <a:ea typeface="Segoe UI" pitchFamily="34" charset="0"/>
                <a:cs typeface="Segoe UI" pitchFamily="34" charset="0"/>
              </a:rPr>
              <a:t>Pause for</a:t>
            </a:r>
            <a:r>
              <a:rPr lang="en-US" sz="1372" dirty="0">
                <a:solidFill>
                  <a:srgbClr val="00BCF2"/>
                </a:solidFill>
                <a:latin typeface="Segoe UI"/>
                <a:ea typeface="Segoe UI" pitchFamily="34" charset="0"/>
                <a:cs typeface="Segoe UI" pitchFamily="34" charset="0"/>
              </a:rPr>
              <a:t> </a:t>
            </a:r>
            <a:br>
              <a:rPr lang="en-US" sz="1372" dirty="0">
                <a:solidFill>
                  <a:srgbClr val="00BCF2"/>
                </a:solidFill>
                <a:latin typeface="Segoe UI"/>
                <a:ea typeface="Segoe UI" pitchFamily="34" charset="0"/>
                <a:cs typeface="Segoe UI" pitchFamily="34" charset="0"/>
              </a:rPr>
            </a:br>
            <a:r>
              <a:rPr lang="en-US" sz="1372" dirty="0">
                <a:solidFill>
                  <a:srgbClr val="FC8004"/>
                </a:solidFill>
                <a:latin typeface="Segoe UI"/>
                <a:ea typeface="Segoe UI" pitchFamily="34" charset="0"/>
                <a:cs typeface="Segoe UI" pitchFamily="34" charset="0"/>
              </a:rPr>
              <a:t>5 minutes</a:t>
            </a:r>
          </a:p>
        </p:txBody>
      </p:sp>
      <p:sp>
        <p:nvSpPr>
          <p:cNvPr id="86" name="Freeform 85"/>
          <p:cNvSpPr>
            <a:spLocks noChangeAspect="1"/>
          </p:cNvSpPr>
          <p:nvPr/>
        </p:nvSpPr>
        <p:spPr bwMode="auto">
          <a:xfrm>
            <a:off x="4904894" y="5586526"/>
            <a:ext cx="1196147" cy="1205319"/>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89630" tIns="44814" rIns="89630" bIns="44814" numCol="1" anchor="t" anchorCtr="0" compatLnSpc="1">
            <a:prstTxWarp prst="textNoShape">
              <a:avLst/>
            </a:prstTxWarp>
          </a:bodyPr>
          <a:lstStyle/>
          <a:p>
            <a:pPr algn="just" defTabSz="896312">
              <a:defRPr/>
            </a:pPr>
            <a:endParaRPr lang="en-US">
              <a:solidFill>
                <a:srgbClr val="FFFFFF"/>
              </a:solidFill>
            </a:endParaRPr>
          </a:p>
        </p:txBody>
      </p:sp>
      <p:sp>
        <p:nvSpPr>
          <p:cNvPr id="87" name="Pentagon 86"/>
          <p:cNvSpPr/>
          <p:nvPr/>
        </p:nvSpPr>
        <p:spPr bwMode="auto">
          <a:xfrm>
            <a:off x="7620458" y="5751796"/>
            <a:ext cx="1087196" cy="624539"/>
          </a:xfrm>
          <a:prstGeom prst="homePlate">
            <a:avLst>
              <a:gd name="adj" fmla="val 32979"/>
            </a:avLst>
          </a:prstGeom>
          <a:gradFill>
            <a:gsLst>
              <a:gs pos="30000">
                <a:srgbClr val="FF8C00"/>
              </a:gs>
              <a:gs pos="100000">
                <a:srgbClr val="FFFFFF">
                  <a:alpha val="10000"/>
                </a:srgbClr>
              </a:gs>
            </a:gsLst>
            <a:lin ang="0" scaled="1"/>
          </a:grad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63"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TextBox 7"/>
          <p:cNvSpPr txBox="1"/>
          <p:nvPr/>
        </p:nvSpPr>
        <p:spPr>
          <a:xfrm>
            <a:off x="8707654" y="3361719"/>
            <a:ext cx="2737366" cy="1134449"/>
          </a:xfrm>
          <a:prstGeom prst="rect">
            <a:avLst/>
          </a:prstGeom>
          <a:noFill/>
        </p:spPr>
        <p:txBody>
          <a:bodyPr wrap="square" lIns="179259" tIns="143407" rIns="179259" bIns="143407" rtlCol="0">
            <a:spAutoFit/>
          </a:bodyPr>
          <a:lstStyle/>
          <a:p>
            <a:pPr lvl="1" defTabSz="914275"/>
            <a:r>
              <a:rPr lang="en-US" sz="1372" dirty="0">
                <a:solidFill>
                  <a:sysClr val="windowText" lastClr="000000"/>
                </a:solidFill>
                <a:latin typeface="Consolas" panose="020B0609020204030204" pitchFamily="49" charset="0"/>
                <a:cs typeface="Consolas" panose="020B0609020204030204" pitchFamily="49" charset="0"/>
              </a:rPr>
              <a:t>Intent: PlayEpisode</a:t>
            </a:r>
          </a:p>
          <a:p>
            <a:pPr lvl="1" defTabSz="914275"/>
            <a:r>
              <a:rPr lang="en-US" sz="1372" dirty="0">
                <a:solidFill>
                  <a:srgbClr val="00BCF2"/>
                </a:solidFill>
                <a:latin typeface="Consolas" panose="020B0609020204030204" pitchFamily="49" charset="0"/>
                <a:cs typeface="Consolas" panose="020B0609020204030204" pitchFamily="49" charset="0"/>
              </a:rPr>
              <a:t>Content: Daily Show</a:t>
            </a:r>
          </a:p>
          <a:p>
            <a:pPr lvl="1" defTabSz="914275"/>
            <a:r>
              <a:rPr lang="en-US" sz="1372" dirty="0" err="1">
                <a:solidFill>
                  <a:srgbClr val="FC8004"/>
                </a:solidFill>
                <a:latin typeface="Consolas" panose="020B0609020204030204" pitchFamily="49" charset="0"/>
                <a:cs typeface="Consolas" panose="020B0609020204030204" pitchFamily="49" charset="0"/>
              </a:rPr>
              <a:t>DateTime.date</a:t>
            </a:r>
            <a:r>
              <a:rPr lang="en-US" sz="1372" dirty="0">
                <a:solidFill>
                  <a:srgbClr val="FC8004"/>
                </a:solidFill>
                <a:latin typeface="Consolas" panose="020B0609020204030204" pitchFamily="49" charset="0"/>
                <a:cs typeface="Consolas" panose="020B0609020204030204" pitchFamily="49" charset="0"/>
              </a:rPr>
              <a:t>: T-1 Day</a:t>
            </a:r>
          </a:p>
        </p:txBody>
      </p:sp>
      <p:sp>
        <p:nvSpPr>
          <p:cNvPr id="8" name="Title 7"/>
          <p:cNvSpPr>
            <a:spLocks noGrp="1"/>
          </p:cNvSpPr>
          <p:nvPr>
            <p:ph type="title"/>
          </p:nvPr>
        </p:nvSpPr>
        <p:spPr/>
        <p:txBody>
          <a:bodyPr/>
          <a:lstStyle/>
          <a:p>
            <a:r>
              <a:rPr lang="en-US" dirty="0"/>
              <a:t>How to understand it</a:t>
            </a:r>
            <a:br>
              <a:rPr lang="en-US" dirty="0"/>
            </a:br>
            <a:r>
              <a:rPr lang="en-US" sz="3200" dirty="0"/>
              <a:t>LUIS examples</a:t>
            </a:r>
          </a:p>
        </p:txBody>
      </p:sp>
      <p:sp>
        <p:nvSpPr>
          <p:cNvPr id="9" name="Content Placeholder 8"/>
          <p:cNvSpPr>
            <a:spLocks noGrp="1"/>
          </p:cNvSpPr>
          <p:nvPr>
            <p:ph idx="1"/>
          </p:nvPr>
        </p:nvSpPr>
        <p:spPr>
          <a:xfrm>
            <a:off x="614094" y="1692605"/>
            <a:ext cx="4101030" cy="4351338"/>
          </a:xfrm>
        </p:spPr>
        <p:txBody>
          <a:bodyPr>
            <a:normAutofit fontScale="92500" lnSpcReduction="20000"/>
          </a:bodyPr>
          <a:lstStyle/>
          <a:p>
            <a:pPr marL="0" indent="0" defTabSz="896348">
              <a:buNone/>
            </a:pPr>
            <a:r>
              <a:rPr lang="en-US" sz="3000" dirty="0"/>
              <a:t>Understand what your users are saying</a:t>
            </a:r>
          </a:p>
          <a:p>
            <a:pPr marL="280248" indent="-280109" defTabSz="896348">
              <a:buFont typeface="Arial" panose="020B0604020202020204" pitchFamily="34" charset="0"/>
              <a:buChar char="•"/>
            </a:pPr>
            <a:r>
              <a:rPr lang="en-US" sz="2400" dirty="0"/>
              <a:t>Determines intent</a:t>
            </a:r>
          </a:p>
          <a:p>
            <a:pPr marL="280248" indent="-280109" defTabSz="896348">
              <a:buFont typeface="Arial" panose="020B0604020202020204" pitchFamily="34" charset="0"/>
              <a:buChar char="•"/>
            </a:pPr>
            <a:r>
              <a:rPr lang="en-US" sz="2400" dirty="0"/>
              <a:t>Detects entities</a:t>
            </a:r>
          </a:p>
          <a:p>
            <a:pPr marL="0" indent="0" defTabSz="896348">
              <a:buNone/>
            </a:pPr>
            <a:endParaRPr lang="en-US" sz="1765" dirty="0"/>
          </a:p>
          <a:p>
            <a:pPr marL="0" indent="0" defTabSz="896348">
              <a:buNone/>
            </a:pPr>
            <a:r>
              <a:rPr lang="en-US" sz="3000" dirty="0"/>
              <a:t>Learns over time</a:t>
            </a:r>
          </a:p>
          <a:p>
            <a:pPr defTabSz="896348"/>
            <a:r>
              <a:rPr lang="en-US" sz="2400" dirty="0"/>
              <a:t>Active and interactive learning</a:t>
            </a:r>
          </a:p>
          <a:p>
            <a:pPr lvl="1" defTabSz="896348"/>
            <a:endParaRPr lang="en-US" sz="1374" dirty="0"/>
          </a:p>
          <a:p>
            <a:pPr marL="0" indent="0" defTabSz="896348">
              <a:buNone/>
            </a:pPr>
            <a:endParaRPr lang="en-US" sz="1765" dirty="0"/>
          </a:p>
          <a:p>
            <a:pPr marL="0" indent="0" defTabSz="896348">
              <a:buNone/>
            </a:pPr>
            <a:r>
              <a:rPr lang="en-US" sz="3000" dirty="0"/>
              <a:t>Options to use pre-built, world class models from Bing and Cortana</a:t>
            </a:r>
          </a:p>
        </p:txBody>
      </p:sp>
    </p:spTree>
    <p:extLst>
      <p:ext uri="{BB962C8B-B14F-4D97-AF65-F5344CB8AC3E}">
        <p14:creationId xmlns:p14="http://schemas.microsoft.com/office/powerpoint/2010/main" val="3218757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understand it</a:t>
            </a:r>
            <a:br>
              <a:rPr lang="en-US" dirty="0"/>
            </a:br>
            <a:r>
              <a:rPr lang="en-US" sz="3200" dirty="0"/>
              <a:t>LUIS - Training</a:t>
            </a:r>
          </a:p>
        </p:txBody>
      </p:sp>
      <p:sp>
        <p:nvSpPr>
          <p:cNvPr id="3" name="Content Placeholder 2"/>
          <p:cNvSpPr>
            <a:spLocks noGrp="1"/>
          </p:cNvSpPr>
          <p:nvPr>
            <p:ph idx="1"/>
          </p:nvPr>
        </p:nvSpPr>
        <p:spPr>
          <a:xfrm>
            <a:off x="614092" y="2090171"/>
            <a:ext cx="10860455" cy="4351338"/>
          </a:xfrm>
        </p:spPr>
        <p:txBody>
          <a:bodyPr/>
          <a:lstStyle/>
          <a:p>
            <a:pPr marL="0" indent="0">
              <a:buNone/>
            </a:pPr>
            <a:r>
              <a:rPr lang="en-US" dirty="0"/>
              <a:t>When you train a model:</a:t>
            </a:r>
          </a:p>
          <a:p>
            <a:r>
              <a:rPr lang="en-US" dirty="0"/>
              <a:t>LUIS generalizes from the examples you have labeled (utterances)</a:t>
            </a:r>
          </a:p>
          <a:p>
            <a:r>
              <a:rPr lang="en-US" dirty="0"/>
              <a:t>Develops code to recognize the relevant intents and entities in the next usage of this model</a:t>
            </a:r>
          </a:p>
        </p:txBody>
      </p:sp>
      <p:grpSp>
        <p:nvGrpSpPr>
          <p:cNvPr id="4" name="Group 3"/>
          <p:cNvGrpSpPr/>
          <p:nvPr/>
        </p:nvGrpSpPr>
        <p:grpSpPr>
          <a:xfrm>
            <a:off x="466834" y="4474276"/>
            <a:ext cx="2209769" cy="2209769"/>
            <a:chOff x="471714" y="4259262"/>
            <a:chExt cx="2255838" cy="2255838"/>
          </a:xfrm>
        </p:grpSpPr>
        <p:sp>
          <p:nvSpPr>
            <p:cNvPr id="5" name="Rectangle 4"/>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sp>
          <p:nvSpPr>
            <p:cNvPr id="6" name="TextBox 5"/>
            <p:cNvSpPr txBox="1"/>
            <p:nvPr/>
          </p:nvSpPr>
          <p:spPr>
            <a:xfrm>
              <a:off x="808037" y="4987638"/>
              <a:ext cx="1422386" cy="845864"/>
            </a:xfrm>
            <a:prstGeom prst="rect">
              <a:avLst/>
            </a:prstGeom>
            <a:noFill/>
          </p:spPr>
          <p:txBody>
            <a:bodyPr wrap="none" rtlCol="0">
              <a:spAutoFit/>
            </a:bodyPr>
            <a:lstStyle/>
            <a:p>
              <a:pPr marL="0" marR="0" lvl="0" indent="0" defTabSz="913632"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Define </a:t>
              </a:r>
            </a:p>
            <a:p>
              <a:pPr marL="0" marR="0" lvl="0" indent="0" defTabSz="913632"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concepts</a:t>
              </a:r>
            </a:p>
          </p:txBody>
        </p:sp>
      </p:grpSp>
      <p:grpSp>
        <p:nvGrpSpPr>
          <p:cNvPr id="7" name="Group 6"/>
          <p:cNvGrpSpPr/>
          <p:nvPr/>
        </p:nvGrpSpPr>
        <p:grpSpPr>
          <a:xfrm>
            <a:off x="2868541" y="4474276"/>
            <a:ext cx="2227543" cy="2209769"/>
            <a:chOff x="2923492" y="4259262"/>
            <a:chExt cx="2273983" cy="2255838"/>
          </a:xfrm>
        </p:grpSpPr>
        <p:grpSp>
          <p:nvGrpSpPr>
            <p:cNvPr id="8" name="Group 7"/>
            <p:cNvGrpSpPr/>
            <p:nvPr/>
          </p:nvGrpSpPr>
          <p:grpSpPr>
            <a:xfrm>
              <a:off x="2923492" y="4259262"/>
              <a:ext cx="2273983" cy="2255838"/>
              <a:chOff x="2923492" y="4259262"/>
              <a:chExt cx="2273983" cy="2255838"/>
            </a:xfrm>
          </p:grpSpPr>
          <p:sp>
            <p:nvSpPr>
              <p:cNvPr id="10" name="Rectangle 9"/>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sp>
            <p:nvSpPr>
              <p:cNvPr id="11" name="Isosceles Triangle 10"/>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grpSp>
        <p:sp>
          <p:nvSpPr>
            <p:cNvPr id="9" name="TextBox 8"/>
            <p:cNvSpPr txBox="1"/>
            <p:nvPr/>
          </p:nvSpPr>
          <p:spPr>
            <a:xfrm>
              <a:off x="3612923" y="4987638"/>
              <a:ext cx="1480102" cy="845864"/>
            </a:xfrm>
            <a:prstGeom prst="rect">
              <a:avLst/>
            </a:prstGeom>
            <a:noFill/>
          </p:spPr>
          <p:txBody>
            <a:bodyPr wrap="none" rtlCol="0">
              <a:spAutoFit/>
            </a:bodyPr>
            <a:lstStyle/>
            <a:p>
              <a:pPr marL="0" marR="0" lvl="0" indent="0" defTabSz="913632"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Provide</a:t>
              </a:r>
            </a:p>
            <a:p>
              <a:pPr marL="0" marR="0" lvl="0" indent="0" defTabSz="913632" eaLnBrk="1" fontAlgn="auto" latinLnBrk="0" hangingPunct="1">
                <a:lnSpc>
                  <a:spcPct val="100000"/>
                </a:lnSpc>
                <a:spcBef>
                  <a:spcPts val="0"/>
                </a:spcBef>
                <a:spcAft>
                  <a:spcPts val="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examples</a:t>
              </a:r>
            </a:p>
          </p:txBody>
        </p:sp>
      </p:grpSp>
      <p:grpSp>
        <p:nvGrpSpPr>
          <p:cNvPr id="12" name="Group 11"/>
          <p:cNvGrpSpPr/>
          <p:nvPr/>
        </p:nvGrpSpPr>
        <p:grpSpPr>
          <a:xfrm>
            <a:off x="5320558" y="4474276"/>
            <a:ext cx="6418828" cy="2209769"/>
            <a:chOff x="5426628" y="4259262"/>
            <a:chExt cx="6552647" cy="2255838"/>
          </a:xfrm>
        </p:grpSpPr>
        <p:grpSp>
          <p:nvGrpSpPr>
            <p:cNvPr id="13" name="Group 12"/>
            <p:cNvGrpSpPr/>
            <p:nvPr/>
          </p:nvGrpSpPr>
          <p:grpSpPr>
            <a:xfrm>
              <a:off x="5426628" y="4259262"/>
              <a:ext cx="6552647" cy="2255838"/>
              <a:chOff x="5426628" y="4259262"/>
              <a:chExt cx="6552647" cy="2255838"/>
            </a:xfrm>
          </p:grpSpPr>
          <p:sp>
            <p:nvSpPr>
              <p:cNvPr id="18" name="Rectangle 17"/>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sp>
            <p:nvSpPr>
              <p:cNvPr id="19" name="Isosceles Triangle 18"/>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marL="0" marR="0" lvl="0" indent="0" algn="ctr" defTabSz="913303"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1250">
                        <a:schemeClr val="bg1"/>
                      </a:gs>
                      <a:gs pos="100000">
                        <a:schemeClr val="bg1"/>
                      </a:gs>
                    </a:gsLst>
                    <a:lin ang="5400000" scaled="0"/>
                  </a:gradFill>
                  <a:effectLst/>
                  <a:uLnTx/>
                  <a:uFillTx/>
                  <a:ea typeface="Segoe UI" pitchFamily="34" charset="0"/>
                  <a:cs typeface="Segoe UI" pitchFamily="34" charset="0"/>
                </a:endParaRPr>
              </a:p>
            </p:txBody>
          </p:sp>
        </p:grpSp>
        <p:sp>
          <p:nvSpPr>
            <p:cNvPr id="14" name="Rectangle 13"/>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eaLnBrk="1" fontAlgn="auto" latinLnBrk="0" hangingPunct="1">
                <a:lnSpc>
                  <a:spcPct val="90000"/>
                </a:lnSpc>
                <a:spcBef>
                  <a:spcPct val="0"/>
                </a:spcBef>
                <a:spcAft>
                  <a:spcPct val="35000"/>
                </a:spcAft>
                <a:buClrTx/>
                <a:buSzTx/>
                <a:buFontTx/>
                <a:buNone/>
                <a:tabLst/>
                <a:defRPr/>
              </a:pPr>
              <a:r>
                <a:rPr lang="en-US" sz="2398" kern="0" dirty="0">
                  <a:gradFill>
                    <a:gsLst>
                      <a:gs pos="1250">
                        <a:schemeClr val="bg1"/>
                      </a:gs>
                      <a:gs pos="100000">
                        <a:schemeClr val="bg1"/>
                      </a:gs>
                    </a:gsLst>
                    <a:lin ang="5400000" scaled="0"/>
                  </a:gradFill>
                </a:rPr>
                <a:t>Active </a:t>
              </a: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learning</a:t>
              </a:r>
            </a:p>
          </p:txBody>
        </p:sp>
        <p:sp>
          <p:nvSpPr>
            <p:cNvPr id="15" name="Rectangle 14"/>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marL="0" marR="0" lvl="0" indent="0" algn="ctr" defTabSz="913632" eaLnBrk="1" fontAlgn="auto" latinLnBrk="0" hangingPunct="1">
                <a:lnSpc>
                  <a:spcPct val="90000"/>
                </a:lnSpc>
                <a:spcBef>
                  <a:spcPct val="0"/>
                </a:spcBef>
                <a:spcAft>
                  <a:spcPct val="35000"/>
                </a:spcAft>
                <a:buClrTx/>
                <a:buSzTx/>
                <a:buFontTx/>
                <a:buNone/>
                <a:tabLst/>
                <a:defRPr/>
              </a:pPr>
              <a:r>
                <a:rPr kumimoji="0" lang="en-US" sz="2398" b="0" i="0" u="none" strike="noStrike" kern="0" cap="none" spc="0" normalizeH="0" baseline="0" noProof="0" dirty="0">
                  <a:ln>
                    <a:noFill/>
                  </a:ln>
                  <a:gradFill>
                    <a:gsLst>
                      <a:gs pos="1250">
                        <a:schemeClr val="bg1"/>
                      </a:gs>
                      <a:gs pos="100000">
                        <a:schemeClr val="bg1"/>
                      </a:gs>
                    </a:gsLst>
                    <a:lin ang="5400000" scaled="0"/>
                  </a:gradFill>
                  <a:effectLst/>
                  <a:uLnTx/>
                  <a:uFillTx/>
                </a:rPr>
                <a:t>Publish</a:t>
              </a:r>
            </a:p>
          </p:txBody>
        </p:sp>
        <p:sp>
          <p:nvSpPr>
            <p:cNvPr id="16" name="Left Bracket 15"/>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chemeClr val="bg1"/>
                    </a:gs>
                    <a:gs pos="100000">
                      <a:schemeClr val="bg1"/>
                    </a:gs>
                  </a:gsLst>
                  <a:lin ang="5400000" scaled="0"/>
                </a:gradFill>
                <a:effectLst/>
                <a:uLnTx/>
                <a:uFillTx/>
              </a:endParaRPr>
            </a:p>
          </p:txBody>
        </p:sp>
        <p:sp>
          <p:nvSpPr>
            <p:cNvPr id="17" name="Left Bracket 16"/>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632"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gradFill>
                  <a:gsLst>
                    <a:gs pos="1250">
                      <a:schemeClr val="bg1"/>
                    </a:gs>
                    <a:gs pos="100000">
                      <a:schemeClr val="bg1"/>
                    </a:gs>
                  </a:gsLst>
                  <a:lin ang="5400000" scaled="0"/>
                </a:gradFill>
                <a:effectLst/>
                <a:uLnTx/>
                <a:uFillTx/>
              </a:endParaRPr>
            </a:p>
          </p:txBody>
        </p:sp>
      </p:grpSp>
    </p:spTree>
    <p:extLst>
      <p:ext uri="{BB962C8B-B14F-4D97-AF65-F5344CB8AC3E}">
        <p14:creationId xmlns:p14="http://schemas.microsoft.com/office/powerpoint/2010/main" val="246614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0" presetClass="entr" presetSubtype="0"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250"/>
                                  </p:stCondLst>
                                  <p:childTnLst>
                                    <p:animMotion origin="layout" path="M 0.01523 0.00046 L 4.375E-6 2.59259E-6 " pathEditMode="relative" rAng="0" ptsTypes="AA">
                                      <p:cBhvr>
                                        <p:cTn id="19" dur="500" fill="hold"/>
                                        <p:tgtEl>
                                          <p:spTgt spid="4"/>
                                        </p:tgtEl>
                                        <p:attrNameLst>
                                          <p:attrName>ppt_x</p:attrName>
                                          <p:attrName>ppt_y</p:attrName>
                                        </p:attrNameLst>
                                      </p:cBhvr>
                                      <p:rCtr x="-76800" y="-2300"/>
                                    </p:animMotion>
                                  </p:childTnLst>
                                </p:cTn>
                              </p:par>
                              <p:par>
                                <p:cTn id="20" presetID="10" presetClass="entr" presetSubtype="0" fill="hold" nodeType="withEffect">
                                  <p:stCondLst>
                                    <p:cond delay="3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50"/>
                                  </p:stCondLst>
                                  <p:childTnLst>
                                    <p:animMotion origin="layout" path="M 0.01524 0.00046 L -2.29167E-6 2.59259E-6 " pathEditMode="relative" rAng="0" ptsTypes="AA">
                                      <p:cBhvr>
                                        <p:cTn id="24" dur="500" fill="hold"/>
                                        <p:tgtEl>
                                          <p:spTgt spid="7"/>
                                        </p:tgtEl>
                                        <p:attrNameLst>
                                          <p:attrName>ppt_x</p:attrName>
                                          <p:attrName>ppt_y</p:attrName>
                                        </p:attrNameLst>
                                      </p:cBhvr>
                                      <p:rCtr x="-76800" y="-2300"/>
                                    </p:animMotion>
                                  </p:childTnLst>
                                </p:cTn>
                              </p:par>
                              <p:par>
                                <p:cTn id="25" presetID="10" presetClass="entr" presetSubtype="0" fill="hold" nodeType="withEffect">
                                  <p:stCondLst>
                                    <p:cond delay="45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nodeType="withEffect">
                                  <p:stCondLst>
                                    <p:cond delay="450"/>
                                  </p:stCondLst>
                                  <p:childTnLst>
                                    <p:animMotion origin="layout" path="M 0.01523 0.00046 L 4.16667E-7 2.59259E-6 " pathEditMode="relative" rAng="0" ptsTypes="AA">
                                      <p:cBhvr>
                                        <p:cTn id="29" dur="500" fill="hold"/>
                                        <p:tgtEl>
                                          <p:spTgt spid="12"/>
                                        </p:tgtEl>
                                        <p:attrNameLst>
                                          <p:attrName>ppt_x</p:attrName>
                                          <p:attrName>ppt_y</p:attrName>
                                        </p:attrNameLst>
                                      </p:cBhvr>
                                      <p:rCtr x="-768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build it</a:t>
            </a:r>
            <a:br>
              <a:rPr lang="en-US" dirty="0"/>
            </a:br>
            <a:r>
              <a:rPr lang="en-US" sz="3200" dirty="0"/>
              <a:t>LUIS SDKs</a:t>
            </a:r>
          </a:p>
        </p:txBody>
      </p:sp>
      <p:sp>
        <p:nvSpPr>
          <p:cNvPr id="3" name="Text Placeholder 2"/>
          <p:cNvSpPr>
            <a:spLocks noGrp="1"/>
          </p:cNvSpPr>
          <p:nvPr>
            <p:ph idx="1"/>
          </p:nvPr>
        </p:nvSpPr>
        <p:spPr/>
        <p:txBody>
          <a:bodyPr>
            <a:normAutofit fontScale="77500" lnSpcReduction="20000"/>
          </a:bodyPr>
          <a:lstStyle/>
          <a:p>
            <a:pPr marL="0" indent="0">
              <a:buNone/>
            </a:pPr>
            <a:r>
              <a:rPr lang="en-US" dirty="0"/>
              <a:t>LUIS Portal – web-based UI for training and publishing a model</a:t>
            </a:r>
          </a:p>
          <a:p>
            <a:pPr marL="0" indent="0">
              <a:buNone/>
            </a:pPr>
            <a:endParaRPr lang="en-US" dirty="0"/>
          </a:p>
          <a:p>
            <a:pPr marL="0" indent="0">
              <a:buNone/>
            </a:pPr>
            <a:r>
              <a:rPr lang="en-US" dirty="0"/>
              <a:t>LUIS has SDKs in the following languages:</a:t>
            </a:r>
          </a:p>
          <a:p>
            <a:pPr marL="571500" indent="-571500">
              <a:buFont typeface="Arial" panose="020B0604020202020204" pitchFamily="34" charset="0"/>
              <a:buChar char="•"/>
            </a:pPr>
            <a:r>
              <a:rPr lang="en-US" dirty="0"/>
              <a:t>Node.js</a:t>
            </a:r>
          </a:p>
          <a:p>
            <a:pPr marL="571500" indent="-571500">
              <a:buFont typeface="Arial" panose="020B0604020202020204" pitchFamily="34" charset="0"/>
              <a:buChar char="•"/>
            </a:pPr>
            <a:r>
              <a:rPr lang="en-US" dirty="0"/>
              <a:t>Python</a:t>
            </a:r>
          </a:p>
          <a:p>
            <a:pPr marL="571500" indent="-571500">
              <a:buFont typeface="Arial" panose="020B0604020202020204" pitchFamily="34" charset="0"/>
              <a:buChar char="•"/>
            </a:pPr>
            <a:r>
              <a:rPr lang="en-US" dirty="0"/>
              <a:t>C#</a:t>
            </a:r>
          </a:p>
          <a:p>
            <a:pPr marL="571500" indent="-571500">
              <a:buFont typeface="Arial" panose="020B0604020202020204" pitchFamily="34" charset="0"/>
              <a:buChar char="•"/>
            </a:pPr>
            <a:r>
              <a:rPr lang="en-US" dirty="0"/>
              <a:t>Java for Android</a:t>
            </a:r>
          </a:p>
          <a:p>
            <a:pPr marL="571500" indent="-571500">
              <a:buFont typeface="Arial" panose="020B0604020202020204" pitchFamily="34" charset="0"/>
              <a:buChar char="•"/>
            </a:pPr>
            <a:endParaRPr lang="en-US" dirty="0"/>
          </a:p>
          <a:p>
            <a:pPr marL="0" indent="0">
              <a:buNone/>
            </a:pPr>
            <a:r>
              <a:rPr lang="en-US" dirty="0"/>
              <a:t>Also, any language of your choice that can make a REST API call!</a:t>
            </a:r>
          </a:p>
          <a:p>
            <a:pPr marL="571500" indent="-571500">
              <a:buFont typeface="Arial" panose="020B0604020202020204" pitchFamily="34" charset="0"/>
              <a:buChar char="•"/>
            </a:pPr>
            <a:endParaRPr lang="en-US" dirty="0"/>
          </a:p>
          <a:p>
            <a:pPr marL="0" indent="0">
              <a:buNone/>
            </a:pPr>
            <a:r>
              <a:rPr lang="en-US" dirty="0"/>
              <a:t>Many samples of usage to be found on Cognitive Services site</a:t>
            </a:r>
          </a:p>
        </p:txBody>
      </p:sp>
    </p:spTree>
    <p:extLst>
      <p:ext uri="{BB962C8B-B14F-4D97-AF65-F5344CB8AC3E}">
        <p14:creationId xmlns:p14="http://schemas.microsoft.com/office/powerpoint/2010/main" val="196317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consume it</a:t>
            </a:r>
            <a:br>
              <a:rPr lang="en-US" dirty="0"/>
            </a:br>
            <a:r>
              <a:rPr lang="en-US" sz="3200" dirty="0"/>
              <a:t>LUIS API scenario</a:t>
            </a:r>
          </a:p>
        </p:txBody>
      </p:sp>
      <p:sp>
        <p:nvSpPr>
          <p:cNvPr id="3" name="Text Placeholder 2"/>
          <p:cNvSpPr>
            <a:spLocks noGrp="1"/>
          </p:cNvSpPr>
          <p:nvPr>
            <p:ph idx="1"/>
          </p:nvPr>
        </p:nvSpPr>
        <p:spPr>
          <a:xfrm>
            <a:off x="7513163" y="1692605"/>
            <a:ext cx="3961385" cy="4351338"/>
          </a:xfrm>
        </p:spPr>
        <p:txBody>
          <a:bodyPr/>
          <a:lstStyle/>
          <a:p>
            <a:pPr marL="0" indent="0">
              <a:buNone/>
            </a:pPr>
            <a:r>
              <a:rPr lang="en-US" sz="3200" dirty="0"/>
              <a:t>Use a bot to find UPS locations or track your UPS package…</a:t>
            </a:r>
          </a:p>
        </p:txBody>
      </p:sp>
      <p:pic>
        <p:nvPicPr>
          <p:cNvPr id="4" name="Picture 3"/>
          <p:cNvPicPr>
            <a:picLocks noChangeAspect="1"/>
          </p:cNvPicPr>
          <p:nvPr/>
        </p:nvPicPr>
        <p:blipFill>
          <a:blip r:embed="rId3"/>
          <a:stretch>
            <a:fillRect/>
          </a:stretch>
        </p:blipFill>
        <p:spPr>
          <a:xfrm>
            <a:off x="334651" y="1814913"/>
            <a:ext cx="6631757" cy="4759890"/>
          </a:xfrm>
          <a:prstGeom prst="rect">
            <a:avLst/>
          </a:prstGeom>
        </p:spPr>
      </p:pic>
    </p:spTree>
    <p:extLst>
      <p:ext uri="{BB962C8B-B14F-4D97-AF65-F5344CB8AC3E}">
        <p14:creationId xmlns:p14="http://schemas.microsoft.com/office/powerpoint/2010/main" val="1343326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23918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API</a:t>
            </a:r>
          </a:p>
        </p:txBody>
      </p:sp>
    </p:spTree>
    <p:extLst>
      <p:ext uri="{BB962C8B-B14F-4D97-AF65-F5344CB8AC3E}">
        <p14:creationId xmlns:p14="http://schemas.microsoft.com/office/powerpoint/2010/main" val="8334667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talk about it</a:t>
            </a:r>
            <a:br>
              <a:rPr lang="en-US" dirty="0"/>
            </a:br>
            <a:r>
              <a:rPr lang="en-US" sz="3200" dirty="0"/>
              <a:t>CV API modes</a:t>
            </a:r>
          </a:p>
        </p:txBody>
      </p:sp>
      <p:sp>
        <p:nvSpPr>
          <p:cNvPr id="4" name="Text Placeholder 3"/>
          <p:cNvSpPr>
            <a:spLocks noGrp="1"/>
          </p:cNvSpPr>
          <p:nvPr>
            <p:ph idx="1"/>
          </p:nvPr>
        </p:nvSpPr>
        <p:spPr/>
        <p:txBody>
          <a:bodyPr/>
          <a:lstStyle/>
          <a:p>
            <a:pPr marL="0" indent="0">
              <a:buNone/>
            </a:pPr>
            <a:r>
              <a:rPr lang="en-US" dirty="0"/>
              <a:t>Modes for analysis:</a:t>
            </a:r>
          </a:p>
          <a:p>
            <a:pPr marL="571500" indent="-571500">
              <a:buFont typeface="Arial" panose="020B0604020202020204" pitchFamily="34" charset="0"/>
              <a:buChar char="•"/>
            </a:pPr>
            <a:r>
              <a:rPr lang="en-US" b="1" dirty="0"/>
              <a:t>Analyze</a:t>
            </a:r>
            <a:r>
              <a:rPr lang="en-US" dirty="0"/>
              <a:t> – extraction of visual features (such as tags, colors, faces)</a:t>
            </a:r>
          </a:p>
          <a:p>
            <a:pPr marL="571500" indent="-571500">
              <a:buFont typeface="Arial" panose="020B0604020202020204" pitchFamily="34" charset="0"/>
              <a:buChar char="•"/>
            </a:pPr>
            <a:r>
              <a:rPr lang="en-US" b="1" dirty="0"/>
              <a:t>Describe</a:t>
            </a:r>
            <a:r>
              <a:rPr lang="en-US" dirty="0"/>
              <a:t> – natural language description</a:t>
            </a:r>
          </a:p>
          <a:p>
            <a:pPr marL="571500" indent="-571500">
              <a:buFont typeface="Arial" panose="020B0604020202020204" pitchFamily="34" charset="0"/>
              <a:buChar char="•"/>
            </a:pPr>
            <a:r>
              <a:rPr lang="en-US" b="1" dirty="0"/>
              <a:t>OCR</a:t>
            </a:r>
            <a:r>
              <a:rPr lang="en-US" dirty="0"/>
              <a:t> – word recognition</a:t>
            </a:r>
          </a:p>
          <a:p>
            <a:pPr marL="571500" indent="-571500">
              <a:buFont typeface="Arial" panose="020B0604020202020204" pitchFamily="34" charset="0"/>
              <a:buChar char="•"/>
            </a:pPr>
            <a:r>
              <a:rPr lang="en-US" b="1" dirty="0"/>
              <a:t>Domain specific </a:t>
            </a:r>
            <a:r>
              <a:rPr lang="en-US" dirty="0"/>
              <a:t>– celebrity recognition only currently</a:t>
            </a:r>
          </a:p>
          <a:p>
            <a:pPr marL="571500" indent="-571500">
              <a:buFont typeface="Arial" panose="020B0604020202020204" pitchFamily="34" charset="0"/>
              <a:buChar char="•"/>
            </a:pPr>
            <a:r>
              <a:rPr lang="en-US" b="1" dirty="0"/>
              <a:t>Thumbnail</a:t>
            </a:r>
            <a:r>
              <a:rPr lang="en-US" dirty="0"/>
              <a:t> – user desired size with regions of interest </a:t>
            </a:r>
          </a:p>
        </p:txBody>
      </p:sp>
    </p:spTree>
    <p:extLst>
      <p:ext uri="{BB962C8B-B14F-4D97-AF65-F5344CB8AC3E}">
        <p14:creationId xmlns:p14="http://schemas.microsoft.com/office/powerpoint/2010/main" val="147607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5289" b="0" i="0" u="none" strike="noStrike" kern="1200" cap="none" spc="-102" normalizeH="0" baseline="0" noProof="0" dirty="0">
              <a:ln w="3175">
                <a:noFill/>
              </a:ln>
              <a:solidFill>
                <a:srgbClr val="FFFFFF"/>
              </a:solidFill>
              <a:effectLst/>
              <a:uLnTx/>
              <a:uFillTx/>
              <a:latin typeface="+mj-lt"/>
              <a:ea typeface="+mn-ea"/>
              <a:cs typeface="Segoe UI" pitchFamily="34" charset="0"/>
            </a:endParaRPr>
          </a:p>
        </p:txBody>
      </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2" name="Title 1"/>
          <p:cNvSpPr>
            <a:spLocks noGrp="1"/>
          </p:cNvSpPr>
          <p:nvPr>
            <p:ph type="title"/>
          </p:nvPr>
        </p:nvSpPr>
        <p:spPr/>
        <p:txBody>
          <a:bodyPr>
            <a:normAutofit/>
          </a:bodyPr>
          <a:lstStyle/>
          <a:p>
            <a:r>
              <a:rPr lang="en-US" sz="4400" dirty="0"/>
              <a:t>How to understand it</a:t>
            </a:r>
            <a:br>
              <a:rPr lang="en-US" sz="3200" dirty="0"/>
            </a:br>
            <a:r>
              <a:rPr lang="en-US" sz="3200" dirty="0"/>
              <a:t>Image analysis example</a:t>
            </a:r>
          </a:p>
        </p:txBody>
      </p:sp>
      <p:pic>
        <p:nvPicPr>
          <p:cNvPr id="3" name="Picture 2"/>
          <p:cNvPicPr>
            <a:picLocks noChangeAspect="1"/>
          </p:cNvPicPr>
          <p:nvPr/>
        </p:nvPicPr>
        <p:blipFill>
          <a:blip r:embed="rId3"/>
          <a:stretch>
            <a:fillRect/>
          </a:stretch>
        </p:blipFill>
        <p:spPr>
          <a:xfrm>
            <a:off x="57126" y="1604698"/>
            <a:ext cx="6220249" cy="4695508"/>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588308254"/>
              </p:ext>
            </p:extLst>
          </p:nvPr>
        </p:nvGraphicFramePr>
        <p:xfrm>
          <a:off x="6472316" y="1604698"/>
          <a:ext cx="5446254" cy="1473200"/>
        </p:xfrm>
        <a:graphic>
          <a:graphicData uri="http://schemas.openxmlformats.org/drawingml/2006/table">
            <a:tbl>
              <a:tblPr/>
              <a:tblGrid>
                <a:gridCol w="2723127">
                  <a:extLst>
                    <a:ext uri="{9D8B030D-6E8A-4147-A177-3AD203B41FA5}">
                      <a16:colId xmlns:a16="http://schemas.microsoft.com/office/drawing/2014/main" val="2835626642"/>
                    </a:ext>
                  </a:extLst>
                </a:gridCol>
                <a:gridCol w="2723127">
                  <a:extLst>
                    <a:ext uri="{9D8B030D-6E8A-4147-A177-3AD203B41FA5}">
                      <a16:colId xmlns:a16="http://schemas.microsoft.com/office/drawing/2014/main" val="1262058850"/>
                    </a:ext>
                  </a:extLst>
                </a:gridCol>
              </a:tblGrid>
              <a:tr h="0">
                <a:tc>
                  <a:txBody>
                    <a:bodyPr/>
                    <a:lstStyle/>
                    <a:p>
                      <a:pPr fontAlgn="t"/>
                      <a:r>
                        <a:rPr lang="en-US" dirty="0">
                          <a:effectLst/>
                        </a:rPr>
                        <a:t>Description</a:t>
                      </a:r>
                    </a:p>
                  </a:txBody>
                  <a:tcPr marR="50800" marT="50800" marB="50800">
                    <a:lnL>
                      <a:noFill/>
                    </a:lnL>
                    <a:lnR>
                      <a:noFill/>
                    </a:lnR>
                    <a:lnT w="635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dirty="0">
                          <a:effectLst/>
                        </a:rPr>
                        <a:t>{ "type": 0, "captions": [ { "text": "person that is standing in the snow", "confidence": 0.4835140399902179 } ] }</a:t>
                      </a:r>
                    </a:p>
                  </a:txBody>
                  <a:tcPr marR="50800" marT="50800" marB="50800">
                    <a:lnL>
                      <a:noFill/>
                    </a:lnL>
                    <a:lnR>
                      <a:noFill/>
                    </a:lnR>
                    <a:lnT w="635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813684549"/>
                  </a:ext>
                </a:extLst>
              </a:tr>
            </a:tbl>
          </a:graphicData>
        </a:graphic>
      </p:graphicFrame>
      <p:sp>
        <p:nvSpPr>
          <p:cNvPr id="9" name="TextBox 8"/>
          <p:cNvSpPr txBox="1"/>
          <p:nvPr/>
        </p:nvSpPr>
        <p:spPr>
          <a:xfrm>
            <a:off x="6472316" y="3149660"/>
            <a:ext cx="3918060" cy="923330"/>
          </a:xfrm>
          <a:prstGeom prst="rect">
            <a:avLst/>
          </a:prstGeom>
          <a:noFill/>
        </p:spPr>
        <p:txBody>
          <a:bodyPr wrap="none" rtlCol="0">
            <a:spAutoFit/>
          </a:bodyPr>
          <a:lstStyle/>
          <a:p>
            <a:r>
              <a:rPr lang="en-US" dirty="0"/>
              <a:t>Clip Art Type	0 Non-clipart</a:t>
            </a:r>
          </a:p>
          <a:p>
            <a:r>
              <a:rPr lang="en-US" dirty="0"/>
              <a:t>Line Drawing Type	0 Non-</a:t>
            </a:r>
            <a:r>
              <a:rPr lang="en-US" dirty="0" err="1"/>
              <a:t>LineDrawing</a:t>
            </a:r>
            <a:endParaRPr lang="en-US" dirty="0"/>
          </a:p>
          <a:p>
            <a:r>
              <a:rPr lang="en-US" dirty="0"/>
              <a:t>Black &amp; White Image	False</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2315994116"/>
              </p:ext>
            </p:extLst>
          </p:nvPr>
        </p:nvGraphicFramePr>
        <p:xfrm>
          <a:off x="6472316" y="4208467"/>
          <a:ext cx="4909360" cy="650240"/>
        </p:xfrm>
        <a:graphic>
          <a:graphicData uri="http://schemas.openxmlformats.org/drawingml/2006/table">
            <a:tbl>
              <a:tblPr/>
              <a:tblGrid>
                <a:gridCol w="2454680">
                  <a:extLst>
                    <a:ext uri="{9D8B030D-6E8A-4147-A177-3AD203B41FA5}">
                      <a16:colId xmlns:a16="http://schemas.microsoft.com/office/drawing/2014/main" val="4205007763"/>
                    </a:ext>
                  </a:extLst>
                </a:gridCol>
                <a:gridCol w="2454680">
                  <a:extLst>
                    <a:ext uri="{9D8B030D-6E8A-4147-A177-3AD203B41FA5}">
                      <a16:colId xmlns:a16="http://schemas.microsoft.com/office/drawing/2014/main" val="796395403"/>
                    </a:ext>
                  </a:extLst>
                </a:gridCol>
              </a:tblGrid>
              <a:tr h="0">
                <a:tc>
                  <a:txBody>
                    <a:bodyPr/>
                    <a:lstStyle/>
                    <a:p>
                      <a:pPr fontAlgn="t"/>
                      <a:r>
                        <a:rPr lang="en-US" dirty="0">
                          <a:effectLst/>
                        </a:rPr>
                        <a:t>Categories</a:t>
                      </a:r>
                    </a:p>
                  </a:txBody>
                  <a:tcPr marR="50800" marT="50800" marB="50800">
                    <a:lnL>
                      <a:noFill/>
                    </a:lnL>
                    <a:lnR>
                      <a:noFill/>
                    </a:lnR>
                    <a:lnT w="635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dirty="0">
                          <a:effectLst/>
                        </a:rPr>
                        <a:t>[ { "name": "people_", "score": 0.9375 } ]</a:t>
                      </a:r>
                    </a:p>
                  </a:txBody>
                  <a:tcPr marR="50800" marT="50800" marB="50800">
                    <a:lnL>
                      <a:noFill/>
                    </a:lnL>
                    <a:lnR>
                      <a:noFill/>
                    </a:lnR>
                    <a:lnT w="635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5952126"/>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085505000"/>
              </p:ext>
            </p:extLst>
          </p:nvPr>
        </p:nvGraphicFramePr>
        <p:xfrm>
          <a:off x="6472316" y="5038994"/>
          <a:ext cx="5511526" cy="1198880"/>
        </p:xfrm>
        <a:graphic>
          <a:graphicData uri="http://schemas.openxmlformats.org/drawingml/2006/table">
            <a:tbl>
              <a:tblPr/>
              <a:tblGrid>
                <a:gridCol w="2755763">
                  <a:extLst>
                    <a:ext uri="{9D8B030D-6E8A-4147-A177-3AD203B41FA5}">
                      <a16:colId xmlns:a16="http://schemas.microsoft.com/office/drawing/2014/main" val="2456381756"/>
                    </a:ext>
                  </a:extLst>
                </a:gridCol>
                <a:gridCol w="2755763">
                  <a:extLst>
                    <a:ext uri="{9D8B030D-6E8A-4147-A177-3AD203B41FA5}">
                      <a16:colId xmlns:a16="http://schemas.microsoft.com/office/drawing/2014/main" val="3697941756"/>
                    </a:ext>
                  </a:extLst>
                </a:gridCol>
              </a:tblGrid>
              <a:tr h="0">
                <a:tc>
                  <a:txBody>
                    <a:bodyPr/>
                    <a:lstStyle/>
                    <a:p>
                      <a:pPr fontAlgn="t"/>
                      <a:r>
                        <a:rPr lang="en-US">
                          <a:effectLst/>
                        </a:rPr>
                        <a:t>Faces</a:t>
                      </a:r>
                    </a:p>
                  </a:txBody>
                  <a:tcPr marR="50800" marT="50800" marB="50800">
                    <a:lnL>
                      <a:noFill/>
                    </a:lnL>
                    <a:lnR>
                      <a:noFill/>
                    </a:lnR>
                    <a:lnT w="6350" cap="flat" cmpd="sng" algn="ctr">
                      <a:solidFill>
                        <a:srgbClr val="DDDDDD"/>
                      </a:solidFill>
                      <a:prstDash val="solid"/>
                      <a:round/>
                      <a:headEnd type="none" w="med" len="med"/>
                      <a:tailEnd type="none" w="med" len="med"/>
                    </a:lnT>
                    <a:lnB>
                      <a:noFill/>
                    </a:lnB>
                    <a:solidFill>
                      <a:srgbClr val="FFFFFF"/>
                    </a:solidFill>
                  </a:tcPr>
                </a:tc>
                <a:tc>
                  <a:txBody>
                    <a:bodyPr/>
                    <a:lstStyle/>
                    <a:p>
                      <a:pPr fontAlgn="t"/>
                      <a:r>
                        <a:rPr lang="en-US" dirty="0">
                          <a:effectLst/>
                        </a:rPr>
                        <a:t>[ { "age": 25, "gender": "Female", "</a:t>
                      </a:r>
                      <a:r>
                        <a:rPr lang="en-US" dirty="0" err="1">
                          <a:effectLst/>
                        </a:rPr>
                        <a:t>faceRectangle</a:t>
                      </a:r>
                      <a:r>
                        <a:rPr lang="en-US" dirty="0">
                          <a:effectLst/>
                        </a:rPr>
                        <a:t>": { "width": 288, "height": 288, "left": 874, "top": 557 } } ]</a:t>
                      </a:r>
                    </a:p>
                  </a:txBody>
                  <a:tcPr marR="50800" marT="50800" marB="50800">
                    <a:lnL>
                      <a:noFill/>
                    </a:lnL>
                    <a:lnR>
                      <a:noFill/>
                    </a:lnR>
                    <a:lnT w="6350"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566904558"/>
                  </a:ext>
                </a:extLst>
              </a:tr>
            </a:tbl>
          </a:graphicData>
        </a:graphic>
      </p:graphicFrame>
    </p:spTree>
    <p:extLst>
      <p:ext uri="{BB962C8B-B14F-4D97-AF65-F5344CB8AC3E}">
        <p14:creationId xmlns:p14="http://schemas.microsoft.com/office/powerpoint/2010/main" val="103505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righ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righ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093" y="0"/>
            <a:ext cx="10860455" cy="1325563"/>
          </a:xfrm>
        </p:spPr>
        <p:txBody>
          <a:bodyPr>
            <a:normAutofit/>
          </a:bodyPr>
          <a:lstStyle/>
          <a:p>
            <a:r>
              <a:rPr lang="en-US" sz="4400" dirty="0"/>
              <a:t>How to understand it</a:t>
            </a:r>
            <a:br>
              <a:rPr lang="en-US" sz="3200" dirty="0"/>
            </a:br>
            <a:r>
              <a:rPr lang="en-US" sz="3200" dirty="0"/>
              <a:t>Machine Learning models for image captions with CV</a:t>
            </a:r>
          </a:p>
        </p:txBody>
      </p:sp>
      <p:sp>
        <p:nvSpPr>
          <p:cNvPr id="3" name="Text Placeholder 2"/>
          <p:cNvSpPr>
            <a:spLocks noGrp="1"/>
          </p:cNvSpPr>
          <p:nvPr>
            <p:ph idx="1"/>
          </p:nvPr>
        </p:nvSpPr>
        <p:spPr>
          <a:xfrm>
            <a:off x="5552388" y="1692605"/>
            <a:ext cx="5922160" cy="4351338"/>
          </a:xfrm>
        </p:spPr>
        <p:txBody>
          <a:bodyPr/>
          <a:lstStyle/>
          <a:p>
            <a:pPr marL="0" indent="0">
              <a:buNone/>
            </a:pPr>
            <a:r>
              <a:rPr lang="en-US" dirty="0"/>
              <a:t>Key notes:</a:t>
            </a:r>
          </a:p>
          <a:p>
            <a:pPr marL="571500" indent="-571500">
              <a:buFont typeface="Arial" panose="020B0604020202020204" pitchFamily="34" charset="0"/>
              <a:buChar char="•"/>
            </a:pPr>
            <a:r>
              <a:rPr lang="en-US" sz="2800" dirty="0"/>
              <a:t>sub-regions are used in learned detector</a:t>
            </a:r>
          </a:p>
          <a:p>
            <a:pPr marL="571500" indent="-571500">
              <a:buFont typeface="Arial" panose="020B0604020202020204" pitchFamily="34" charset="0"/>
              <a:buChar char="•"/>
            </a:pPr>
            <a:r>
              <a:rPr lang="en-US" sz="2800" dirty="0"/>
              <a:t>Training of language model captures commonsense knowledge</a:t>
            </a:r>
          </a:p>
          <a:p>
            <a:pPr marL="571500" indent="-571500">
              <a:buFont typeface="Arial" panose="020B0604020202020204" pitchFamily="34" charset="0"/>
              <a:buChar char="•"/>
            </a:pPr>
            <a:r>
              <a:rPr lang="en-US" sz="2800" dirty="0"/>
              <a:t>High likelihood sentences are re-ranked by linear weighting</a:t>
            </a:r>
          </a:p>
        </p:txBody>
      </p:sp>
      <p:pic>
        <p:nvPicPr>
          <p:cNvPr id="4" name="Picture 3"/>
          <p:cNvPicPr>
            <a:picLocks noChangeAspect="1"/>
          </p:cNvPicPr>
          <p:nvPr/>
        </p:nvPicPr>
        <p:blipFill>
          <a:blip r:embed="rId3"/>
          <a:stretch>
            <a:fillRect/>
          </a:stretch>
        </p:blipFill>
        <p:spPr>
          <a:xfrm>
            <a:off x="330531" y="1325562"/>
            <a:ext cx="4378912" cy="5418721"/>
          </a:xfrm>
          <a:prstGeom prst="rect">
            <a:avLst/>
          </a:prstGeom>
        </p:spPr>
      </p:pic>
      <p:sp>
        <p:nvSpPr>
          <p:cNvPr id="5" name="TextBox 4"/>
          <p:cNvSpPr txBox="1"/>
          <p:nvPr/>
        </p:nvSpPr>
        <p:spPr>
          <a:xfrm>
            <a:off x="6019949" y="6089716"/>
            <a:ext cx="6113981" cy="517065"/>
          </a:xfrm>
          <a:prstGeom prst="rect">
            <a:avLst/>
          </a:prstGeom>
          <a:noFill/>
          <a:ln>
            <a:noFill/>
          </a:ln>
        </p:spPr>
        <p:txBody>
          <a:bodyPr wrap="none" lIns="182880" tIns="146304" rIns="182880" bIns="146304" rtlCol="0">
            <a:spAutoFit/>
          </a:bodyPr>
          <a:lstStyle/>
          <a:p>
            <a:pPr>
              <a:lnSpc>
                <a:spcPct val="90000"/>
              </a:lnSpc>
              <a:spcAft>
                <a:spcPts val="600"/>
              </a:spcAft>
            </a:pPr>
            <a:r>
              <a:rPr lang="en-US" sz="1600" dirty="0">
                <a:solidFill>
                  <a:schemeClr val="bg1">
                    <a:lumMod val="50000"/>
                  </a:schemeClr>
                </a:solidFill>
              </a:rPr>
              <a:t>Fang H. </a:t>
            </a:r>
            <a:r>
              <a:rPr lang="en-US" sz="1600" i="1" dirty="0">
                <a:solidFill>
                  <a:schemeClr val="bg1">
                    <a:lumMod val="50000"/>
                  </a:schemeClr>
                </a:solidFill>
              </a:rPr>
              <a:t>et al. </a:t>
            </a:r>
            <a:r>
              <a:rPr lang="en-US" sz="1600" dirty="0">
                <a:solidFill>
                  <a:schemeClr val="bg1">
                    <a:lumMod val="50000"/>
                  </a:schemeClr>
                </a:solidFill>
              </a:rPr>
              <a:t>From Captions to Visual Concepts and Back.  2016</a:t>
            </a:r>
          </a:p>
        </p:txBody>
      </p:sp>
    </p:spTree>
    <p:extLst>
      <p:ext uri="{BB962C8B-B14F-4D97-AF65-F5344CB8AC3E}">
        <p14:creationId xmlns:p14="http://schemas.microsoft.com/office/powerpoint/2010/main" val="58618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build it</a:t>
            </a:r>
            <a:br>
              <a:rPr lang="en-US" dirty="0"/>
            </a:br>
            <a:r>
              <a:rPr lang="en-US" sz="3200" dirty="0"/>
              <a:t>CV tools and samples</a:t>
            </a:r>
          </a:p>
        </p:txBody>
      </p:sp>
      <p:sp>
        <p:nvSpPr>
          <p:cNvPr id="3" name="Text Placeholder 2"/>
          <p:cNvSpPr>
            <a:spLocks noGrp="1"/>
          </p:cNvSpPr>
          <p:nvPr>
            <p:ph idx="1"/>
          </p:nvPr>
        </p:nvSpPr>
        <p:spPr>
          <a:xfrm>
            <a:off x="614093" y="1692605"/>
            <a:ext cx="10860455" cy="4915585"/>
          </a:xfrm>
        </p:spPr>
        <p:txBody>
          <a:bodyPr>
            <a:normAutofit fontScale="77500" lnSpcReduction="20000"/>
          </a:bodyPr>
          <a:lstStyle/>
          <a:p>
            <a:pPr marL="0" indent="0">
              <a:buNone/>
            </a:pPr>
            <a:r>
              <a:rPr lang="en-US" sz="3200" b="1" dirty="0"/>
              <a:t>CV has SDKs for the following:</a:t>
            </a:r>
          </a:p>
          <a:p>
            <a:pPr marL="571500" indent="-571500">
              <a:buFont typeface="Arial" panose="020B0604020202020204" pitchFamily="34" charset="0"/>
              <a:buChar char="•"/>
            </a:pPr>
            <a:r>
              <a:rPr lang="en-US" sz="3200" dirty="0"/>
              <a:t>Swift</a:t>
            </a:r>
          </a:p>
          <a:p>
            <a:pPr marL="571500" indent="-571500">
              <a:buFont typeface="Arial" panose="020B0604020202020204" pitchFamily="34" charset="0"/>
              <a:buChar char="•"/>
            </a:pPr>
            <a:r>
              <a:rPr lang="en-US" sz="3200" dirty="0"/>
              <a:t>Android (Java)</a:t>
            </a:r>
          </a:p>
          <a:p>
            <a:pPr marL="571500" indent="-571500">
              <a:buFont typeface="Arial" panose="020B0604020202020204" pitchFamily="34" charset="0"/>
              <a:buChar char="•"/>
            </a:pPr>
            <a:r>
              <a:rPr lang="en-US" sz="3200" dirty="0"/>
              <a:t>Windows (C#)</a:t>
            </a:r>
          </a:p>
          <a:p>
            <a:pPr marL="571500" indent="-571500">
              <a:buFont typeface="Arial" panose="020B0604020202020204" pitchFamily="34" charset="0"/>
              <a:buChar char="•"/>
            </a:pPr>
            <a:endParaRPr lang="en-US" sz="3200" dirty="0"/>
          </a:p>
          <a:p>
            <a:pPr marL="0" indent="0">
              <a:buNone/>
            </a:pPr>
            <a:r>
              <a:rPr lang="en-US" sz="3200" b="1" dirty="0"/>
              <a:t>And samples:</a:t>
            </a:r>
          </a:p>
          <a:p>
            <a:pPr marL="571500" indent="-571500">
              <a:buFont typeface="Arial" panose="020B0604020202020204" pitchFamily="34" charset="0"/>
              <a:buChar char="•"/>
            </a:pPr>
            <a:r>
              <a:rPr lang="en-US" sz="3200" dirty="0"/>
              <a:t>Python (</a:t>
            </a:r>
            <a:r>
              <a:rPr lang="en-US" sz="3200" dirty="0" err="1"/>
              <a:t>Jupyter</a:t>
            </a:r>
            <a:r>
              <a:rPr lang="en-US" sz="3200" dirty="0"/>
              <a:t> notebook)</a:t>
            </a:r>
          </a:p>
          <a:p>
            <a:pPr marL="571500" indent="-571500">
              <a:buFont typeface="Arial" panose="020B0604020202020204" pitchFamily="34" charset="0"/>
              <a:buChar char="•"/>
            </a:pPr>
            <a:r>
              <a:rPr lang="en-US" sz="3200" dirty="0"/>
              <a:t>C# (image captioning bot)</a:t>
            </a:r>
          </a:p>
          <a:p>
            <a:pPr marL="571500" indent="-571500">
              <a:buFont typeface="Arial" panose="020B0604020202020204" pitchFamily="34" charset="0"/>
              <a:buChar char="•"/>
            </a:pPr>
            <a:r>
              <a:rPr lang="en-US" sz="3200" dirty="0"/>
              <a:t>Node.js (image captioning bot)</a:t>
            </a:r>
          </a:p>
          <a:p>
            <a:pPr marL="571500" indent="-571500">
              <a:buFont typeface="Arial" panose="020B0604020202020204" pitchFamily="34" charset="0"/>
              <a:buChar char="•"/>
            </a:pPr>
            <a:r>
              <a:rPr lang="en-US" sz="3200" dirty="0"/>
              <a:t>See4Me (Face, Emotion, CV – cross-platform app)</a:t>
            </a:r>
          </a:p>
          <a:p>
            <a:pPr marL="571500" indent="-571500">
              <a:buFont typeface="Arial" panose="020B0604020202020204" pitchFamily="34" charset="0"/>
              <a:buChar char="•"/>
            </a:pPr>
            <a:endParaRPr lang="en-US" sz="3200" dirty="0"/>
          </a:p>
          <a:p>
            <a:pPr marL="0" indent="0">
              <a:buNone/>
            </a:pPr>
            <a:r>
              <a:rPr lang="en-US" sz="3200" dirty="0"/>
              <a:t>Also, any language of your choice that can make a REST API call!</a:t>
            </a:r>
          </a:p>
          <a:p>
            <a:pPr marL="0" indent="0">
              <a:buNone/>
            </a:pPr>
            <a:endParaRPr lang="en-US" sz="3200" dirty="0"/>
          </a:p>
        </p:txBody>
      </p:sp>
    </p:spTree>
    <p:extLst>
      <p:ext uri="{BB962C8B-B14F-4D97-AF65-F5344CB8AC3E}">
        <p14:creationId xmlns:p14="http://schemas.microsoft.com/office/powerpoint/2010/main" val="322329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Technologies covered</a:t>
            </a:r>
          </a:p>
        </p:txBody>
      </p:sp>
      <p:sp>
        <p:nvSpPr>
          <p:cNvPr id="4" name="Content Placeholder 3"/>
          <p:cNvSpPr>
            <a:spLocks noGrp="1"/>
          </p:cNvSpPr>
          <p:nvPr>
            <p:ph idx="1"/>
          </p:nvPr>
        </p:nvSpPr>
        <p:spPr/>
        <p:txBody>
          <a:bodyPr/>
          <a:lstStyle/>
          <a:p>
            <a:r>
              <a:rPr lang="en-US" dirty="0">
                <a:solidFill>
                  <a:srgbClr val="0070C0"/>
                </a:solidFill>
              </a:rPr>
              <a:t>Microsoft Cognitive Services</a:t>
            </a:r>
          </a:p>
          <a:p>
            <a:r>
              <a:rPr lang="en-US" dirty="0"/>
              <a:t>Microsoft Bot Framework</a:t>
            </a:r>
          </a:p>
        </p:txBody>
      </p:sp>
    </p:spTree>
    <p:extLst>
      <p:ext uri="{BB962C8B-B14F-4D97-AF65-F5344CB8AC3E}">
        <p14:creationId xmlns:p14="http://schemas.microsoft.com/office/powerpoint/2010/main" val="153787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consume it</a:t>
            </a:r>
            <a:br>
              <a:rPr lang="en-US" dirty="0"/>
            </a:br>
            <a:r>
              <a:rPr lang="en-US" sz="3200" dirty="0"/>
              <a:t>CV scenario</a:t>
            </a:r>
          </a:p>
        </p:txBody>
      </p:sp>
      <p:sp>
        <p:nvSpPr>
          <p:cNvPr id="3" name="Text Placeholder 2"/>
          <p:cNvSpPr>
            <a:spLocks noGrp="1"/>
          </p:cNvSpPr>
          <p:nvPr>
            <p:ph idx="1"/>
          </p:nvPr>
        </p:nvSpPr>
        <p:spPr>
          <a:xfrm>
            <a:off x="8823489" y="1692605"/>
            <a:ext cx="2651059" cy="4351338"/>
          </a:xfrm>
        </p:spPr>
        <p:txBody>
          <a:bodyPr>
            <a:normAutofit/>
          </a:bodyPr>
          <a:lstStyle/>
          <a:p>
            <a:pPr marL="0" indent="0">
              <a:buNone/>
            </a:pPr>
            <a:r>
              <a:rPr lang="en-US" b="1" dirty="0"/>
              <a:t>Seeing AI: </a:t>
            </a:r>
            <a:r>
              <a:rPr lang="en-US" dirty="0"/>
              <a:t>In collaboration with Microsoft Research, </a:t>
            </a:r>
            <a:r>
              <a:rPr lang="en-US" dirty="0" err="1"/>
              <a:t>Pivothead</a:t>
            </a:r>
            <a:r>
              <a:rPr lang="en-US" dirty="0"/>
              <a:t> is bringing "vision" to the visually-impaired.</a:t>
            </a:r>
          </a:p>
          <a:p>
            <a:pPr marL="0" indent="0">
              <a:buNone/>
            </a:pPr>
            <a:endParaRPr lang="en-US" sz="3200" dirty="0"/>
          </a:p>
          <a:p>
            <a:pPr marL="0" indent="0">
              <a:buNone/>
            </a:pPr>
            <a:endParaRPr lang="en-US" sz="3200" dirty="0"/>
          </a:p>
        </p:txBody>
      </p:sp>
      <p:pic>
        <p:nvPicPr>
          <p:cNvPr id="4" name="Picture 3"/>
          <p:cNvPicPr>
            <a:picLocks noChangeAspect="1"/>
          </p:cNvPicPr>
          <p:nvPr/>
        </p:nvPicPr>
        <p:blipFill>
          <a:blip r:embed="rId3"/>
          <a:stretch>
            <a:fillRect/>
          </a:stretch>
        </p:blipFill>
        <p:spPr>
          <a:xfrm>
            <a:off x="877086" y="1561183"/>
            <a:ext cx="7569331" cy="5046221"/>
          </a:xfrm>
          <a:prstGeom prst="rect">
            <a:avLst/>
          </a:prstGeom>
        </p:spPr>
      </p:pic>
    </p:spTree>
    <p:extLst>
      <p:ext uri="{BB962C8B-B14F-4D97-AF65-F5344CB8AC3E}">
        <p14:creationId xmlns:p14="http://schemas.microsoft.com/office/powerpoint/2010/main" val="2863424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708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Bing News Search API</a:t>
            </a:r>
          </a:p>
        </p:txBody>
      </p:sp>
    </p:spTree>
    <p:extLst>
      <p:ext uri="{BB962C8B-B14F-4D97-AF65-F5344CB8AC3E}">
        <p14:creationId xmlns:p14="http://schemas.microsoft.com/office/powerpoint/2010/main" val="18942982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talk about it</a:t>
            </a:r>
            <a:br>
              <a:rPr lang="en-US" dirty="0"/>
            </a:br>
            <a:r>
              <a:rPr lang="en-US" sz="3200" dirty="0"/>
              <a:t>News Search API modes</a:t>
            </a:r>
          </a:p>
        </p:txBody>
      </p:sp>
      <p:sp>
        <p:nvSpPr>
          <p:cNvPr id="3" name="Text Placeholder 2"/>
          <p:cNvSpPr>
            <a:spLocks noGrp="1"/>
          </p:cNvSpPr>
          <p:nvPr>
            <p:ph idx="1"/>
          </p:nvPr>
        </p:nvSpPr>
        <p:spPr/>
        <p:txBody>
          <a:bodyPr/>
          <a:lstStyle/>
          <a:p>
            <a:pPr marL="571500" indent="-571500">
              <a:buFont typeface="Arial" panose="020B0604020202020204" pitchFamily="34" charset="0"/>
              <a:buChar char="•"/>
            </a:pPr>
            <a:r>
              <a:rPr lang="en-US" b="1" dirty="0"/>
              <a:t>Search</a:t>
            </a:r>
            <a:r>
              <a:rPr lang="en-US" dirty="0"/>
              <a:t> – news articles from a given query</a:t>
            </a:r>
          </a:p>
          <a:p>
            <a:pPr marL="571500" indent="-571500">
              <a:buFont typeface="Arial" panose="020B0604020202020204" pitchFamily="34" charset="0"/>
              <a:buChar char="•"/>
            </a:pPr>
            <a:r>
              <a:rPr lang="en-US" b="1" dirty="0"/>
              <a:t>Category</a:t>
            </a:r>
            <a:r>
              <a:rPr lang="en-US" dirty="0"/>
              <a:t> – news articles of a given preset category (e.g. science and technology, world, etc.)</a:t>
            </a:r>
          </a:p>
          <a:p>
            <a:pPr marL="571500" indent="-571500">
              <a:buFont typeface="Arial" panose="020B0604020202020204" pitchFamily="34" charset="0"/>
              <a:buChar char="•"/>
            </a:pPr>
            <a:r>
              <a:rPr lang="en-US" b="1" dirty="0"/>
              <a:t>Trending topics </a:t>
            </a:r>
            <a:r>
              <a:rPr lang="en-US" dirty="0"/>
              <a:t>– trending news articles</a:t>
            </a:r>
          </a:p>
        </p:txBody>
      </p:sp>
    </p:spTree>
    <p:extLst>
      <p:ext uri="{BB962C8B-B14F-4D97-AF65-F5344CB8AC3E}">
        <p14:creationId xmlns:p14="http://schemas.microsoft.com/office/powerpoint/2010/main" val="11902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understand it</a:t>
            </a:r>
            <a:br>
              <a:rPr lang="en-US" dirty="0"/>
            </a:br>
            <a:r>
              <a:rPr lang="en-US" sz="3200" dirty="0"/>
              <a:t>News Search API query results</a:t>
            </a:r>
          </a:p>
        </p:txBody>
      </p:sp>
      <p:sp>
        <p:nvSpPr>
          <p:cNvPr id="3" name="Text Placeholder 2"/>
          <p:cNvSpPr>
            <a:spLocks noGrp="1"/>
          </p:cNvSpPr>
          <p:nvPr>
            <p:ph idx="1"/>
          </p:nvPr>
        </p:nvSpPr>
        <p:spPr>
          <a:xfrm>
            <a:off x="6853287" y="688156"/>
            <a:ext cx="4901938" cy="6061435"/>
          </a:xfrm>
        </p:spPr>
        <p:txBody>
          <a:bodyPr>
            <a:normAutofit fontScale="47500" lnSpcReduction="20000"/>
          </a:bodyPr>
          <a:lstStyle/>
          <a:p>
            <a:pPr marL="0" indent="0">
              <a:buNone/>
            </a:pPr>
            <a:r>
              <a:rPr lang="en-US" dirty="0"/>
              <a:t>"</a:t>
            </a:r>
            <a:r>
              <a:rPr lang="en-US" b="1" dirty="0"/>
              <a:t>value</a:t>
            </a:r>
            <a:r>
              <a:rPr lang="en-US" dirty="0"/>
              <a:t>":[</a:t>
            </a:r>
          </a:p>
          <a:p>
            <a:pPr marL="0" indent="0">
              <a:buNone/>
            </a:pPr>
            <a:r>
              <a:rPr lang="en-US" dirty="0"/>
              <a:t>      {</a:t>
            </a:r>
          </a:p>
          <a:p>
            <a:pPr marL="0" indent="0">
              <a:buNone/>
            </a:pPr>
            <a:r>
              <a:rPr lang="en-US" dirty="0"/>
              <a:t>         "</a:t>
            </a:r>
            <a:r>
              <a:rPr lang="en-US" b="1" dirty="0"/>
              <a:t>name</a:t>
            </a:r>
            <a:r>
              <a:rPr lang="en-US" dirty="0"/>
              <a:t>":"</a:t>
            </a:r>
            <a:r>
              <a:rPr lang="en-US" dirty="0" err="1"/>
              <a:t>Kreisel</a:t>
            </a:r>
            <a:r>
              <a:rPr lang="en-US" dirty="0"/>
              <a:t> blends old with new for first turnkey &lt;b&gt;electric&lt;/b&gt; &lt;b&gt;car&lt;/b&gt;",</a:t>
            </a:r>
          </a:p>
          <a:p>
            <a:pPr marL="0" indent="0">
              <a:buNone/>
            </a:pPr>
            <a:r>
              <a:rPr lang="en-US" dirty="0"/>
              <a:t>         "</a:t>
            </a:r>
            <a:r>
              <a:rPr lang="en-US" b="1" dirty="0" err="1"/>
              <a:t>url</a:t>
            </a:r>
            <a:r>
              <a:rPr lang="en-US" dirty="0"/>
              <a:t>":"http://www.bing.com/cr?IG=D6DD23EBE8674CCEACD812C7E01635D2&amp;CID=12839B0BFC0666041D1C9156FD596719&amp;rd=1&amp;h=Kt4GVdEhdJSqhkvyli9CS8ecBxljYDwO0cDQhZu3AbU&amp;v=1&amp;r=http%3a%2f%2fwww.motorauthority.com%2fnews%2f1109793_kreisel-blends-old-with-new-for-first-turnkey-electric-car&amp;p=DevEx,5008.1",</a:t>
            </a:r>
          </a:p>
          <a:p>
            <a:pPr marL="0" indent="0">
              <a:buNone/>
            </a:pPr>
            <a:r>
              <a:rPr lang="en-US" dirty="0"/>
              <a:t>         "</a:t>
            </a:r>
            <a:r>
              <a:rPr lang="en-US" b="1" dirty="0"/>
              <a:t>image</a:t>
            </a:r>
            <a:r>
              <a:rPr lang="en-US" dirty="0"/>
              <a:t>":{</a:t>
            </a:r>
          </a:p>
          <a:p>
            <a:pPr marL="0" indent="0">
              <a:buNone/>
            </a:pPr>
            <a:r>
              <a:rPr lang="en-US" dirty="0"/>
              <a:t>            "</a:t>
            </a:r>
            <a:r>
              <a:rPr lang="en-US" b="1" dirty="0"/>
              <a:t>thumbnail</a:t>
            </a:r>
            <a:r>
              <a:rPr lang="en-US" dirty="0"/>
              <a:t>":{</a:t>
            </a:r>
          </a:p>
          <a:p>
            <a:pPr marL="0" indent="0">
              <a:buNone/>
            </a:pPr>
            <a:r>
              <a:rPr lang="en-US" dirty="0"/>
              <a:t>               "</a:t>
            </a:r>
            <a:r>
              <a:rPr lang="en-US" b="1" dirty="0" err="1"/>
              <a:t>contentUrl</a:t>
            </a:r>
            <a:r>
              <a:rPr lang="en-US" dirty="0"/>
              <a:t>":"https://www.bing.com/th?id=ON.400B3D6BB595B49192CFC714E71971D5&amp;pid=News",</a:t>
            </a:r>
          </a:p>
          <a:p>
            <a:pPr marL="0" indent="0">
              <a:buNone/>
            </a:pPr>
            <a:r>
              <a:rPr lang="en-US" dirty="0"/>
              <a:t>               "</a:t>
            </a:r>
            <a:r>
              <a:rPr lang="en-US" b="1" dirty="0"/>
              <a:t>width</a:t>
            </a:r>
            <a:r>
              <a:rPr lang="en-US" dirty="0"/>
              <a:t>":640,</a:t>
            </a:r>
          </a:p>
          <a:p>
            <a:pPr marL="0" indent="0">
              <a:buNone/>
            </a:pPr>
            <a:r>
              <a:rPr lang="en-US" dirty="0"/>
              <a:t>               "</a:t>
            </a:r>
            <a:r>
              <a:rPr lang="en-US" b="1" dirty="0"/>
              <a:t>height</a:t>
            </a:r>
            <a:r>
              <a:rPr lang="en-US" dirty="0"/>
              <a:t>":358</a:t>
            </a:r>
          </a:p>
          <a:p>
            <a:pPr marL="0" indent="0">
              <a:buNone/>
            </a:pPr>
            <a:r>
              <a:rPr lang="en-US" dirty="0"/>
              <a:t>            }</a:t>
            </a:r>
          </a:p>
          <a:p>
            <a:pPr marL="0" indent="0">
              <a:buNone/>
            </a:pPr>
            <a:r>
              <a:rPr lang="en-US" dirty="0"/>
              <a:t>         },</a:t>
            </a:r>
          </a:p>
          <a:p>
            <a:pPr marL="0" indent="0">
              <a:buNone/>
            </a:pPr>
            <a:r>
              <a:rPr lang="en-US" dirty="0"/>
              <a:t>         "</a:t>
            </a:r>
            <a:r>
              <a:rPr lang="en-US" b="1" dirty="0"/>
              <a:t>description</a:t>
            </a:r>
            <a:r>
              <a:rPr lang="en-US" dirty="0"/>
              <a:t>":"</a:t>
            </a:r>
            <a:r>
              <a:rPr lang="en-US" dirty="0" err="1"/>
              <a:t>Kreisel</a:t>
            </a:r>
            <a:r>
              <a:rPr lang="en-US" dirty="0"/>
              <a:t> has announced its first turnkey &lt;b&gt;car&lt;/b&gt;, and it’s not what you’d think. The Austrian firm on Thursday announced it will start selling a replica Porsche 910 powered by its &lt;b&gt;electric&lt;/b&gt; &lt;b&gt;car&lt;/b&gt; technology. </a:t>
            </a:r>
            <a:r>
              <a:rPr lang="en-US" dirty="0" err="1"/>
              <a:t>Kreisel</a:t>
            </a:r>
            <a:r>
              <a:rPr lang="en-US" dirty="0"/>
              <a:t> calls the &lt;b&gt;car&lt;/b&gt; the </a:t>
            </a:r>
            <a:r>
              <a:rPr lang="en-US" dirty="0" err="1"/>
              <a:t>Evex</a:t>
            </a:r>
            <a:r>
              <a:rPr lang="en-US" dirty="0"/>
              <a:t> 910e and will offer ...",</a:t>
            </a:r>
          </a:p>
          <a:p>
            <a:pPr marL="0" indent="0">
              <a:buNone/>
            </a:pPr>
            <a:r>
              <a:rPr lang="en-US" dirty="0"/>
              <a:t>…</a:t>
            </a:r>
          </a:p>
        </p:txBody>
      </p:sp>
      <p:pic>
        <p:nvPicPr>
          <p:cNvPr id="4" name="Picture 3"/>
          <p:cNvPicPr>
            <a:picLocks noChangeAspect="1"/>
          </p:cNvPicPr>
          <p:nvPr/>
        </p:nvPicPr>
        <p:blipFill rotWithShape="1">
          <a:blip r:embed="rId3"/>
          <a:srcRect l="35021" t="27919" r="8796" b="34385"/>
          <a:stretch/>
        </p:blipFill>
        <p:spPr>
          <a:xfrm>
            <a:off x="424205" y="2467987"/>
            <a:ext cx="6429082" cy="2337850"/>
          </a:xfrm>
          <a:prstGeom prst="rect">
            <a:avLst/>
          </a:prstGeom>
        </p:spPr>
      </p:pic>
    </p:spTree>
    <p:extLst>
      <p:ext uri="{BB962C8B-B14F-4D97-AF65-F5344CB8AC3E}">
        <p14:creationId xmlns:p14="http://schemas.microsoft.com/office/powerpoint/2010/main" val="2625800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build it</a:t>
            </a:r>
            <a:br>
              <a:rPr lang="en-US" dirty="0"/>
            </a:br>
            <a:r>
              <a:rPr lang="en-US" sz="3200" dirty="0"/>
              <a:t>News Search API call</a:t>
            </a:r>
          </a:p>
        </p:txBody>
      </p:sp>
      <p:sp>
        <p:nvSpPr>
          <p:cNvPr id="3" name="Text Placeholder 2"/>
          <p:cNvSpPr>
            <a:spLocks noGrp="1"/>
          </p:cNvSpPr>
          <p:nvPr>
            <p:ph idx="1"/>
          </p:nvPr>
        </p:nvSpPr>
        <p:spPr/>
        <p:txBody>
          <a:bodyPr/>
          <a:lstStyle/>
          <a:p>
            <a:pPr marL="0" indent="0">
              <a:buNone/>
            </a:pPr>
            <a:r>
              <a:rPr lang="en-US" b="1" dirty="0"/>
              <a:t>Call the News Search REST API endpoint in a few lines of code…</a:t>
            </a:r>
          </a:p>
        </p:txBody>
      </p:sp>
      <p:pic>
        <p:nvPicPr>
          <p:cNvPr id="4" name="Picture 3"/>
          <p:cNvPicPr>
            <a:picLocks noChangeAspect="1"/>
          </p:cNvPicPr>
          <p:nvPr/>
        </p:nvPicPr>
        <p:blipFill>
          <a:blip r:embed="rId3"/>
          <a:stretch>
            <a:fillRect/>
          </a:stretch>
        </p:blipFill>
        <p:spPr>
          <a:xfrm>
            <a:off x="414947" y="2491647"/>
            <a:ext cx="11258746" cy="3791548"/>
          </a:xfrm>
          <a:prstGeom prst="rect">
            <a:avLst/>
          </a:prstGeom>
        </p:spPr>
      </p:pic>
    </p:spTree>
    <p:extLst>
      <p:ext uri="{BB962C8B-B14F-4D97-AF65-F5344CB8AC3E}">
        <p14:creationId xmlns:p14="http://schemas.microsoft.com/office/powerpoint/2010/main" val="3171652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consume it</a:t>
            </a:r>
            <a:br>
              <a:rPr lang="en-US" dirty="0"/>
            </a:br>
            <a:r>
              <a:rPr lang="en-US" sz="3200" dirty="0"/>
              <a:t>News Search scenario</a:t>
            </a:r>
          </a:p>
        </p:txBody>
      </p:sp>
      <p:sp>
        <p:nvSpPr>
          <p:cNvPr id="3" name="Text Placeholder 2"/>
          <p:cNvSpPr>
            <a:spLocks noGrp="1"/>
          </p:cNvSpPr>
          <p:nvPr>
            <p:ph idx="1"/>
          </p:nvPr>
        </p:nvSpPr>
        <p:spPr>
          <a:xfrm>
            <a:off x="6400800" y="1561183"/>
            <a:ext cx="5563942" cy="4351338"/>
          </a:xfrm>
        </p:spPr>
        <p:txBody>
          <a:bodyPr>
            <a:normAutofit/>
          </a:bodyPr>
          <a:lstStyle/>
          <a:p>
            <a:pPr marL="0" indent="0">
              <a:buNone/>
            </a:pPr>
            <a:r>
              <a:rPr lang="en-US" sz="3200" dirty="0"/>
              <a:t>Use a bot to find the news around the world…</a:t>
            </a:r>
          </a:p>
        </p:txBody>
      </p:sp>
      <p:pic>
        <p:nvPicPr>
          <p:cNvPr id="4" name="Picture 3"/>
          <p:cNvPicPr>
            <a:picLocks noChangeAspect="1"/>
          </p:cNvPicPr>
          <p:nvPr/>
        </p:nvPicPr>
        <p:blipFill>
          <a:blip r:embed="rId3"/>
          <a:stretch>
            <a:fillRect/>
          </a:stretch>
        </p:blipFill>
        <p:spPr>
          <a:xfrm>
            <a:off x="478686" y="1456934"/>
            <a:ext cx="5431920" cy="5247218"/>
          </a:xfrm>
          <a:prstGeom prst="rect">
            <a:avLst/>
          </a:prstGeom>
        </p:spPr>
      </p:pic>
    </p:spTree>
    <p:extLst>
      <p:ext uri="{BB962C8B-B14F-4D97-AF65-F5344CB8AC3E}">
        <p14:creationId xmlns:p14="http://schemas.microsoft.com/office/powerpoint/2010/main" val="2032727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478529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Developer Resources</a:t>
            </a:r>
          </a:p>
        </p:txBody>
      </p:sp>
      <p:sp>
        <p:nvSpPr>
          <p:cNvPr id="16" name="Content Placeholder 15"/>
          <p:cNvSpPr>
            <a:spLocks noGrp="1"/>
          </p:cNvSpPr>
          <p:nvPr>
            <p:ph sz="quarter" idx="11"/>
          </p:nvPr>
        </p:nvSpPr>
        <p:spPr>
          <a:xfrm>
            <a:off x="3940404" y="0"/>
            <a:ext cx="8251598" cy="6858000"/>
          </a:xfrm>
          <a:solidFill>
            <a:schemeClr val="accent1"/>
          </a:solidFill>
          <a:ln w="3175">
            <a:noFill/>
          </a:ln>
          <a:effectLst/>
        </p:spPr>
        <p:txBody>
          <a:bodyPr spcFirstLastPara="0" vert="horz" wrap="square" lIns="17922" tIns="89642" rIns="17922" bIns="89604" numCol="1" spcCol="1270" anchor="t" anchorCtr="0">
            <a:noAutofit/>
          </a:bodyPr>
          <a:lstStyle/>
          <a:p>
            <a:pPr algn="ctr" defTabSz="710729">
              <a:lnSpc>
                <a:spcPct val="100000"/>
              </a:lnSpc>
              <a:spcBef>
                <a:spcPct val="0"/>
              </a:spcBef>
              <a:spcAft>
                <a:spcPct val="35000"/>
              </a:spcAft>
              <a:buSzTx/>
              <a:buFontTx/>
            </a:pPr>
            <a:r>
              <a:rPr lang="en-US" sz="1372" kern="0" dirty="0">
                <a:solidFill>
                  <a:srgbClr val="FFFFFF"/>
                </a:solidFill>
                <a:latin typeface="Segoe UI Semibold" panose="020B0702040204020203" pitchFamily="34" charset="0"/>
                <a:cs typeface="Segoe UI Semibold" panose="020B0702040204020203" pitchFamily="34" charset="0"/>
              </a:rPr>
              <a:t>	 </a:t>
            </a:r>
          </a:p>
          <a:p>
            <a:pPr algn="ctr" defTabSz="710729">
              <a:lnSpc>
                <a:spcPct val="100000"/>
              </a:lnSpc>
              <a:spcBef>
                <a:spcPct val="0"/>
              </a:spcBef>
              <a:spcAft>
                <a:spcPct val="35000"/>
              </a:spcAft>
              <a:buSzTx/>
              <a:buFontTx/>
            </a:pPr>
            <a:endParaRPr lang="en-US" sz="1372" kern="0" dirty="0">
              <a:solidFill>
                <a:srgbClr val="FFFFFF"/>
              </a:solidFill>
              <a:latin typeface="Segoe UI Semibold" panose="020B0702040204020203" pitchFamily="34" charset="0"/>
              <a:cs typeface="Segoe UI Semibold" panose="020B0702040204020203" pitchFamily="34" charset="0"/>
            </a:endParaRPr>
          </a:p>
        </p:txBody>
      </p:sp>
      <p:sp>
        <p:nvSpPr>
          <p:cNvPr id="18" name="Content Placeholder 6"/>
          <p:cNvSpPr txBox="1">
            <a:spLocks/>
          </p:cNvSpPr>
          <p:nvPr/>
        </p:nvSpPr>
        <p:spPr>
          <a:xfrm>
            <a:off x="4134678" y="440918"/>
            <a:ext cx="7788085" cy="5976165"/>
          </a:xfrm>
          <a:prstGeom prst="rect">
            <a:avLst/>
          </a:prstGeom>
        </p:spPr>
        <p:txBody>
          <a:bodyPr vert="horz" lIns="89642" tIns="44821" rIns="89642" bIns="4482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Pricing</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hlinkClick r:id="rId3"/>
              </a:rPr>
              <a:t>https://www.microsoft.com/cognitive-services</a:t>
            </a:r>
            <a:r>
              <a:rPr kumimoji="0" lang="en-US" sz="1800" b="0" i="0" u="none" strike="noStrike" kern="1200" cap="none" spc="0" normalizeH="0" baseline="0" noProof="0" dirty="0">
                <a:ln>
                  <a:noFill/>
                </a:ln>
                <a:solidFill>
                  <a:schemeClr val="bg1"/>
                </a:solidFill>
                <a:effectLst/>
                <a:uLnTx/>
                <a:uFillTx/>
                <a:latin typeface="+mn-lt"/>
                <a:ea typeface="+mn-ea"/>
                <a:cs typeface="+mn-cs"/>
              </a:rPr>
              <a:t> Click on Pricing </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endParaRPr kumimoji="0" lang="en-US" sz="1500" b="0" i="0" u="none" strike="noStrike" kern="1200" cap="none" spc="0" normalizeH="0" baseline="0" noProof="0" dirty="0">
              <a:ln>
                <a:noFill/>
              </a:ln>
              <a:solidFill>
                <a:schemeClr val="bg1"/>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Documentation</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hlinkClick r:id="rId3"/>
              </a:rPr>
              <a:t>https://www.microsoft.com/cognitive-services</a:t>
            </a:r>
            <a:r>
              <a:rPr kumimoji="0" lang="en-US" sz="1800" b="0" i="0" u="none" strike="noStrike" kern="1200" cap="none" spc="0" normalizeH="0" baseline="0" noProof="0" dirty="0">
                <a:ln>
                  <a:noFill/>
                </a:ln>
                <a:solidFill>
                  <a:schemeClr val="bg1"/>
                </a:solidFill>
                <a:effectLst/>
                <a:uLnTx/>
                <a:uFillTx/>
                <a:latin typeface="+mn-lt"/>
                <a:ea typeface="+mn-ea"/>
                <a:cs typeface="+mn-cs"/>
              </a:rPr>
              <a:t> Click on Docs + Help</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endParaRPr kumimoji="0" lang="en-US" sz="1500" b="0" i="0" u="none" strike="noStrike" kern="1200" cap="none" spc="0" normalizeH="0" baseline="0" noProof="0" dirty="0">
              <a:ln>
                <a:noFill/>
              </a:ln>
              <a:solidFill>
                <a:schemeClr val="bg1"/>
              </a:solidFill>
              <a:effectLst/>
              <a:uLnTx/>
              <a:uFillTx/>
              <a:latin typeface="+mn-lt"/>
              <a:ea typeface="+mn-ea"/>
              <a:cs typeface="+mn-cs"/>
            </a:endParaRPr>
          </a:p>
          <a:p>
            <a:pPr marL="0" marR="0" lvl="0" indent="-9007"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Client SDKs and Example Code</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hlinkClick r:id="rId4"/>
              </a:rPr>
              <a:t>https://www.microsoft.com/cognitive-services/en-us/SDK-Sample</a:t>
            </a:r>
            <a:endParaRPr kumimoji="0" lang="en-US" sz="18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0" marR="0" lvl="0" indent="-9007"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Community</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hlinkClick r:id="rId5"/>
              </a:rPr>
              <a:t>https://stackoverflow.com/questions/tagged/microsoft-cognitive</a:t>
            </a:r>
            <a:endParaRPr kumimoji="0" lang="en-US" sz="18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mn-lt"/>
                <a:ea typeface="+mn-ea"/>
                <a:cs typeface="+mn-cs"/>
                <a:hlinkClick r:id="rId6"/>
              </a:rPr>
              <a:t>https://cognitive.uservoice.com/</a:t>
            </a:r>
            <a:endParaRPr kumimoji="0" lang="en-US" sz="18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82850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0818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you’ll know at the end of Cognitive Services section</a:t>
            </a:r>
          </a:p>
        </p:txBody>
      </p:sp>
      <p:sp>
        <p:nvSpPr>
          <p:cNvPr id="6" name="Content Placeholder 5"/>
          <p:cNvSpPr>
            <a:spLocks noGrp="1"/>
          </p:cNvSpPr>
          <p:nvPr>
            <p:ph idx="1"/>
          </p:nvPr>
        </p:nvSpPr>
        <p:spPr>
          <a:xfrm>
            <a:off x="614093" y="1692604"/>
            <a:ext cx="10860455" cy="4764757"/>
          </a:xfrm>
        </p:spPr>
        <p:txBody>
          <a:bodyPr>
            <a:normAutofit/>
          </a:bodyPr>
          <a:lstStyle/>
          <a:p>
            <a:pPr marL="514350" indent="-514350">
              <a:buFont typeface="+mj-lt"/>
              <a:buAutoNum type="arabicPeriod"/>
            </a:pPr>
            <a:r>
              <a:rPr lang="en-US" dirty="0">
                <a:solidFill>
                  <a:srgbClr val="0070C0"/>
                </a:solidFill>
              </a:rPr>
              <a:t>Understand the types of intelligent services offered by Microsoft Cognitive Services</a:t>
            </a:r>
          </a:p>
          <a:p>
            <a:pPr marL="514350" indent="-514350">
              <a:buFont typeface="+mj-lt"/>
              <a:buAutoNum type="arabicPeriod"/>
            </a:pPr>
            <a:r>
              <a:rPr lang="en-US" dirty="0">
                <a:solidFill>
                  <a:srgbClr val="0070C0"/>
                </a:solidFill>
              </a:rPr>
              <a:t>Be able to talk about and use the Language Understanding and Intelligent Service API</a:t>
            </a:r>
          </a:p>
          <a:p>
            <a:pPr marL="514350" indent="-514350">
              <a:buFont typeface="+mj-lt"/>
              <a:buAutoNum type="arabicPeriod"/>
            </a:pPr>
            <a:r>
              <a:rPr lang="en-US" dirty="0">
                <a:solidFill>
                  <a:srgbClr val="0070C0"/>
                </a:solidFill>
              </a:rPr>
              <a:t>Be able to talk about and use the Computer Vision API</a:t>
            </a:r>
          </a:p>
          <a:p>
            <a:pPr marL="514350" indent="-514350">
              <a:buFont typeface="+mj-lt"/>
              <a:buAutoNum type="arabicPeriod"/>
            </a:pPr>
            <a:r>
              <a:rPr lang="en-US" dirty="0">
                <a:solidFill>
                  <a:srgbClr val="0070C0"/>
                </a:solidFill>
              </a:rPr>
              <a:t>Be able to talk about and use the Bing News Search API</a:t>
            </a: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0114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364"/>
            <a:ext cx="11653523" cy="2135719"/>
          </a:xfrm>
        </p:spPr>
        <p:txBody>
          <a:bodyPr/>
          <a:lstStyle/>
          <a:p>
            <a:r>
              <a:rPr lang="en-US" dirty="0"/>
              <a:t>Here enters the Microsoft Bot Framework</a:t>
            </a:r>
          </a:p>
        </p:txBody>
      </p:sp>
      <p:pic>
        <p:nvPicPr>
          <p:cNvPr id="3" name="Picture 2" descr="221355089229559510541347"/>
          <p:cNvPicPr>
            <a:picLocks noChangeAspect="1" noChangeArrowheads="1"/>
          </p:cNvPicPr>
          <p:nvPr/>
        </p:nvPicPr>
        <p:blipFill rotWithShape="1">
          <a:blip r:embed="rId3">
            <a:extLst>
              <a:ext uri="{28A0092B-C50C-407E-A947-70E740481C1C}">
                <a14:useLocalDpi xmlns:a14="http://schemas.microsoft.com/office/drawing/2010/main" val="0"/>
              </a:ext>
            </a:extLst>
          </a:blip>
          <a:srcRect l="4424" t="2998" r="7096" b="2488"/>
          <a:stretch/>
        </p:blipFill>
        <p:spPr bwMode="auto">
          <a:xfrm>
            <a:off x="10697959" y="4019321"/>
            <a:ext cx="1494041" cy="283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84377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you’ll know at the end of the Bot Framework section</a:t>
            </a:r>
          </a:p>
        </p:txBody>
      </p:sp>
      <p:sp>
        <p:nvSpPr>
          <p:cNvPr id="4" name="Content Placeholder 3"/>
          <p:cNvSpPr>
            <a:spLocks noGrp="1"/>
          </p:cNvSpPr>
          <p:nvPr>
            <p:ph idx="1"/>
          </p:nvPr>
        </p:nvSpPr>
        <p:spPr/>
        <p:txBody>
          <a:bodyPr/>
          <a:lstStyle/>
          <a:p>
            <a:pPr marL="514350" indent="-514350">
              <a:buFont typeface="+mj-lt"/>
              <a:buAutoNum type="arabicPeriod"/>
            </a:pPr>
            <a:r>
              <a:rPr lang="en-US" dirty="0"/>
              <a:t>Gain an overview of the tools and resources needed to build a bot with Microsoft’s Bot Framework</a:t>
            </a:r>
          </a:p>
          <a:p>
            <a:pPr marL="514350" indent="-514350">
              <a:buFont typeface="+mj-lt"/>
              <a:buAutoNum type="arabicPeriod"/>
            </a:pPr>
            <a:r>
              <a:rPr lang="en-US" dirty="0"/>
              <a:t>Gain the knowledge on how to design a great bot experience</a:t>
            </a:r>
          </a:p>
          <a:p>
            <a:pPr marL="514350" indent="-514350">
              <a:buFont typeface="+mj-lt"/>
              <a:buAutoNum type="arabicPeriod"/>
            </a:pPr>
            <a:r>
              <a:rPr lang="en-US" dirty="0"/>
              <a:t>Understand what components make up the Microsoft Bot Framework</a:t>
            </a:r>
          </a:p>
          <a:p>
            <a:pPr marL="514350" indent="-514350">
              <a:buFont typeface="+mj-lt"/>
              <a:buAutoNum type="arabicPeriod"/>
            </a:pPr>
            <a:r>
              <a:rPr lang="en-US" dirty="0"/>
              <a:t>See how data works in the Bot Framework</a:t>
            </a:r>
          </a:p>
          <a:p>
            <a:pPr marL="514350" indent="-514350">
              <a:buFont typeface="+mj-lt"/>
              <a:buAutoNum type="arabicPeriod"/>
            </a:pPr>
            <a:r>
              <a:rPr lang="en-US" dirty="0"/>
              <a:t>Understand how to deploy a bot as an app to Azure, Microsoft’s cloud</a:t>
            </a:r>
          </a:p>
          <a:p>
            <a:pPr marL="0" indent="0">
              <a:buNone/>
            </a:pPr>
            <a:endParaRPr lang="en-US" dirty="0"/>
          </a:p>
        </p:txBody>
      </p:sp>
    </p:spTree>
    <p:extLst>
      <p:ext uri="{BB962C8B-B14F-4D97-AF65-F5344CB8AC3E}">
        <p14:creationId xmlns:p14="http://schemas.microsoft.com/office/powerpoint/2010/main" val="3094456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5335081" y="974"/>
            <a:ext cx="6856055" cy="685605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20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microsoft"/>
          <p:cNvSpPr/>
          <p:nvPr/>
        </p:nvSpPr>
        <p:spPr>
          <a:xfrm>
            <a:off x="453575" y="2671192"/>
            <a:ext cx="4730855" cy="1495326"/>
          </a:xfrm>
          <a:prstGeom prst="rect">
            <a:avLst/>
          </a:prstGeom>
        </p:spPr>
        <p:txBody>
          <a:bodyPr wrap="square" anchor="t">
            <a:spAutoFit/>
          </a:bodyPr>
          <a:lstStyle/>
          <a:p>
            <a:pPr defTabSz="913927" fontAlgn="base">
              <a:lnSpc>
                <a:spcPct val="95000"/>
              </a:lnSpc>
              <a:spcBef>
                <a:spcPct val="0"/>
              </a:spcBef>
              <a:spcAft>
                <a:spcPts val="1175"/>
              </a:spcAft>
              <a:defRPr/>
            </a:pPr>
            <a:r>
              <a:rPr lang="en-US" sz="4704" kern="0" spc="-98"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Conversation</a:t>
            </a:r>
            <a:br>
              <a:rPr lang="en-US" sz="4704" kern="0" spc="-98"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br>
            <a:r>
              <a:rPr lang="en-US" sz="4704" kern="0" spc="-98"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as a Platform</a:t>
            </a:r>
          </a:p>
        </p:txBody>
      </p:sp>
      <p:sp>
        <p:nvSpPr>
          <p:cNvPr id="4" name="Content Placeholder 3"/>
          <p:cNvSpPr>
            <a:spLocks noGrp="1"/>
          </p:cNvSpPr>
          <p:nvPr>
            <p:ph sz="quarter" idx="11"/>
          </p:nvPr>
        </p:nvSpPr>
        <p:spPr/>
        <p:txBody>
          <a:bodyPr/>
          <a:lstStyle/>
          <a:p>
            <a:endParaRPr lang="en-US" dirty="0">
              <a:noFill/>
            </a:endParaRPr>
          </a:p>
        </p:txBody>
      </p:sp>
      <p:sp>
        <p:nvSpPr>
          <p:cNvPr id="10" name="Title 1"/>
          <p:cNvSpPr txBox="1">
            <a:spLocks/>
          </p:cNvSpPr>
          <p:nvPr/>
        </p:nvSpPr>
        <p:spPr>
          <a:xfrm>
            <a:off x="5947729" y="2150495"/>
            <a:ext cx="5991821" cy="677360"/>
          </a:xfrm>
          <a:prstGeom prst="rect">
            <a:avLst/>
          </a:prstGeom>
        </p:spPr>
        <p:txBody>
          <a:bodyPr lIns="89630" tIns="143407" rIns="89630" bIns="143407">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006" defTabSz="913927" fontAlgn="base">
              <a:spcAft>
                <a:spcPts val="2353"/>
              </a:spcAft>
              <a:defRPr/>
            </a:pPr>
            <a:r>
              <a:rPr lang="en-US" sz="2745" spc="0" dirty="0">
                <a:solidFill>
                  <a:schemeClr val="bg1"/>
                </a:solidFill>
                <a:latin typeface="Segoe UI Light"/>
                <a:cs typeface="Segoe UI Semilight" panose="020B0402040204020203" pitchFamily="34" charset="0"/>
              </a:rPr>
              <a:t>Human language is the new UI</a:t>
            </a:r>
          </a:p>
        </p:txBody>
      </p:sp>
      <p:sp>
        <p:nvSpPr>
          <p:cNvPr id="11" name="Rectangle 10"/>
          <p:cNvSpPr/>
          <p:nvPr/>
        </p:nvSpPr>
        <p:spPr>
          <a:xfrm>
            <a:off x="5947729" y="2938346"/>
            <a:ext cx="6093580" cy="953972"/>
          </a:xfrm>
          <a:prstGeom prst="rect">
            <a:avLst/>
          </a:prstGeom>
        </p:spPr>
        <p:txBody>
          <a:bodyPr>
            <a:spAutoFit/>
          </a:bodyPr>
          <a:lstStyle/>
          <a:p>
            <a:pPr marL="28006" defTabSz="913927" fontAlgn="base">
              <a:spcAft>
                <a:spcPts val="2353"/>
              </a:spcAft>
              <a:defRPr/>
            </a:pPr>
            <a:r>
              <a:rPr lang="en-US" sz="2745" kern="0" dirty="0">
                <a:solidFill>
                  <a:schemeClr val="bg1"/>
                </a:solidFill>
                <a:latin typeface="Segoe UI Light"/>
                <a:cs typeface="Segoe UI Semilight" panose="020B0402040204020203" pitchFamily="34" charset="0"/>
              </a:rPr>
              <a:t>Bots are the new apps;</a:t>
            </a:r>
            <a:br>
              <a:rPr lang="en-US" sz="2745" kern="0" dirty="0">
                <a:solidFill>
                  <a:schemeClr val="bg1"/>
                </a:solidFill>
                <a:latin typeface="Segoe UI Light"/>
                <a:cs typeface="Segoe UI Semilight" panose="020B0402040204020203" pitchFamily="34" charset="0"/>
              </a:rPr>
            </a:br>
            <a:r>
              <a:rPr lang="en-US" sz="2745" kern="0" dirty="0">
                <a:solidFill>
                  <a:schemeClr val="bg1"/>
                </a:solidFill>
                <a:latin typeface="Segoe UI Light"/>
                <a:cs typeface="Segoe UI Semilight" panose="020B0402040204020203" pitchFamily="34" charset="0"/>
              </a:rPr>
              <a:t>digital assistants are meta apps</a:t>
            </a:r>
          </a:p>
        </p:txBody>
      </p:sp>
      <p:sp>
        <p:nvSpPr>
          <p:cNvPr id="12" name="Rectangle 11"/>
          <p:cNvSpPr/>
          <p:nvPr/>
        </p:nvSpPr>
        <p:spPr>
          <a:xfrm>
            <a:off x="5947730" y="4091161"/>
            <a:ext cx="6005921" cy="523146"/>
          </a:xfrm>
          <a:prstGeom prst="rect">
            <a:avLst/>
          </a:prstGeom>
        </p:spPr>
        <p:txBody>
          <a:bodyPr wrap="none">
            <a:spAutoFit/>
          </a:bodyPr>
          <a:lstStyle/>
          <a:p>
            <a:pPr marL="28006" defTabSz="913927" fontAlgn="base">
              <a:spcAft>
                <a:spcPts val="2353"/>
              </a:spcAft>
              <a:defRPr/>
            </a:pPr>
            <a:r>
              <a:rPr lang="en-US" sz="2745" kern="0" dirty="0">
                <a:solidFill>
                  <a:schemeClr val="bg1"/>
                </a:solidFill>
                <a:latin typeface="Segoe UI Light"/>
                <a:cs typeface="Segoe UI Semilight" panose="020B0402040204020203" pitchFamily="34" charset="0"/>
              </a:rPr>
              <a:t>Intelligence infused into all interactions</a:t>
            </a:r>
          </a:p>
        </p:txBody>
      </p:sp>
    </p:spTree>
    <p:extLst>
      <p:ext uri="{BB962C8B-B14F-4D97-AF65-F5344CB8AC3E}">
        <p14:creationId xmlns:p14="http://schemas.microsoft.com/office/powerpoint/2010/main" val="153194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Framework Scenarios</a:t>
            </a:r>
          </a:p>
        </p:txBody>
      </p:sp>
      <p:sp>
        <p:nvSpPr>
          <p:cNvPr id="3" name="Content Placeholder 2"/>
          <p:cNvSpPr>
            <a:spLocks noGrp="1"/>
          </p:cNvSpPr>
          <p:nvPr>
            <p:ph idx="1"/>
          </p:nvPr>
        </p:nvSpPr>
        <p:spPr>
          <a:xfrm>
            <a:off x="896899" y="1768019"/>
            <a:ext cx="3222616" cy="2021556"/>
          </a:xfr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a:normAutofit lnSpcReduction="10000"/>
          </a:bodyPr>
          <a:lstStyle/>
          <a:p>
            <a:pPr marL="0" indent="0" algn="ctr">
              <a:buNone/>
            </a:pPr>
            <a:r>
              <a:rPr lang="en-US" dirty="0"/>
              <a:t>Answering commonly asked questions for new university students</a:t>
            </a:r>
          </a:p>
        </p:txBody>
      </p:sp>
      <p:sp>
        <p:nvSpPr>
          <p:cNvPr id="5" name="Content Placeholder 2"/>
          <p:cNvSpPr txBox="1">
            <a:spLocks/>
          </p:cNvSpPr>
          <p:nvPr/>
        </p:nvSpPr>
        <p:spPr>
          <a:xfrm>
            <a:off x="4405242" y="1768019"/>
            <a:ext cx="3222616" cy="202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lvl1pPr marL="228512" indent="-228512" algn="l" defTabSz="914049" rtl="0" eaLnBrk="1" latinLnBrk="0" hangingPunct="1">
              <a:lnSpc>
                <a:spcPct val="90000"/>
              </a:lnSpc>
              <a:spcBef>
                <a:spcPts val="1000"/>
              </a:spcBef>
              <a:buSzPct val="110000"/>
              <a:buFont typeface="Segoe UI Light" panose="020B0502040204020203" pitchFamily="34" charset="0"/>
              <a:buChar char="•"/>
              <a:defRPr sz="3136" kern="1200">
                <a:solidFill>
                  <a:schemeClr val="lt1"/>
                </a:solidFill>
                <a:latin typeface="+mn-lt"/>
                <a:ea typeface="+mn-ea"/>
                <a:cs typeface="+mn-cs"/>
              </a:defRPr>
            </a:lvl1pPr>
            <a:lvl2pPr marL="685537" indent="-228512" algn="l" defTabSz="914049" rtl="0" eaLnBrk="1" latinLnBrk="0" hangingPunct="1">
              <a:lnSpc>
                <a:spcPct val="90000"/>
              </a:lnSpc>
              <a:spcBef>
                <a:spcPts val="500"/>
              </a:spcBef>
              <a:buSzPct val="110000"/>
              <a:buFont typeface="Segoe UI Light" panose="020B0502040204020203" pitchFamily="34" charset="0"/>
              <a:buChar char="•"/>
              <a:defRPr sz="2745" kern="1200">
                <a:solidFill>
                  <a:schemeClr val="lt1"/>
                </a:solidFill>
                <a:latin typeface="+mn-lt"/>
                <a:ea typeface="+mn-ea"/>
                <a:cs typeface="+mn-cs"/>
              </a:defRPr>
            </a:lvl2pPr>
            <a:lvl3pPr marL="1142561" indent="-228512" algn="l" defTabSz="914049" rtl="0" eaLnBrk="1" latinLnBrk="0" hangingPunct="1">
              <a:lnSpc>
                <a:spcPct val="90000"/>
              </a:lnSpc>
              <a:spcBef>
                <a:spcPts val="500"/>
              </a:spcBef>
              <a:buSzPct val="110000"/>
              <a:buFont typeface="Segoe UI Light" panose="020B0502040204020203" pitchFamily="34" charset="0"/>
              <a:buChar char="•"/>
              <a:defRPr sz="2353" kern="1200">
                <a:solidFill>
                  <a:schemeClr val="lt1"/>
                </a:solidFill>
                <a:latin typeface="+mn-lt"/>
                <a:ea typeface="+mn-ea"/>
                <a:cs typeface="+mn-cs"/>
              </a:defRPr>
            </a:lvl3pPr>
            <a:lvl4pPr marL="1599586" indent="-228512" algn="l" defTabSz="914049" rtl="0" eaLnBrk="1" latinLnBrk="0" hangingPunct="1">
              <a:lnSpc>
                <a:spcPct val="90000"/>
              </a:lnSpc>
              <a:spcBef>
                <a:spcPts val="500"/>
              </a:spcBef>
              <a:buSzPct val="110000"/>
              <a:buFont typeface="Segoe UI Light" panose="020B0502040204020203" pitchFamily="34" charset="0"/>
              <a:buChar char="•"/>
              <a:defRPr sz="1961" kern="1200">
                <a:solidFill>
                  <a:schemeClr val="lt1"/>
                </a:solidFill>
                <a:latin typeface="+mn-lt"/>
                <a:ea typeface="+mn-ea"/>
                <a:cs typeface="+mn-cs"/>
              </a:defRPr>
            </a:lvl4pPr>
            <a:lvl5pPr marL="2056610" indent="-228512" algn="l" defTabSz="914049" rtl="0" eaLnBrk="1" latinLnBrk="0" hangingPunct="1">
              <a:lnSpc>
                <a:spcPct val="90000"/>
              </a:lnSpc>
              <a:spcBef>
                <a:spcPts val="500"/>
              </a:spcBef>
              <a:buSzPct val="110000"/>
              <a:buFont typeface="Segoe UI Light" panose="020B0502040204020203" pitchFamily="34" charset="0"/>
              <a:buChar char="•"/>
              <a:defRPr sz="1765" kern="1200">
                <a:solidFill>
                  <a:schemeClr val="lt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Segoe UI Light" panose="020B0502040204020203" pitchFamily="34" charset="0"/>
              <a:buNone/>
            </a:pPr>
            <a:r>
              <a:rPr lang="en-US" dirty="0"/>
              <a:t>Recommending talks at a conference</a:t>
            </a:r>
          </a:p>
        </p:txBody>
      </p:sp>
      <p:sp>
        <p:nvSpPr>
          <p:cNvPr id="6" name="Content Placeholder 2"/>
          <p:cNvSpPr txBox="1">
            <a:spLocks/>
          </p:cNvSpPr>
          <p:nvPr/>
        </p:nvSpPr>
        <p:spPr>
          <a:xfrm>
            <a:off x="7913585" y="1768019"/>
            <a:ext cx="3222616" cy="202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lvl1pPr marL="228512" indent="-228512" algn="l" defTabSz="914049" rtl="0" eaLnBrk="1" latinLnBrk="0" hangingPunct="1">
              <a:lnSpc>
                <a:spcPct val="90000"/>
              </a:lnSpc>
              <a:spcBef>
                <a:spcPts val="1000"/>
              </a:spcBef>
              <a:buSzPct val="110000"/>
              <a:buFont typeface="Segoe UI Light" panose="020B0502040204020203" pitchFamily="34" charset="0"/>
              <a:buChar char="•"/>
              <a:defRPr sz="3136" kern="1200">
                <a:solidFill>
                  <a:schemeClr val="lt1"/>
                </a:solidFill>
                <a:latin typeface="+mn-lt"/>
                <a:ea typeface="+mn-ea"/>
                <a:cs typeface="+mn-cs"/>
              </a:defRPr>
            </a:lvl1pPr>
            <a:lvl2pPr marL="685537" indent="-228512" algn="l" defTabSz="914049" rtl="0" eaLnBrk="1" latinLnBrk="0" hangingPunct="1">
              <a:lnSpc>
                <a:spcPct val="90000"/>
              </a:lnSpc>
              <a:spcBef>
                <a:spcPts val="500"/>
              </a:spcBef>
              <a:buSzPct val="110000"/>
              <a:buFont typeface="Segoe UI Light" panose="020B0502040204020203" pitchFamily="34" charset="0"/>
              <a:buChar char="•"/>
              <a:defRPr sz="2745" kern="1200">
                <a:solidFill>
                  <a:schemeClr val="lt1"/>
                </a:solidFill>
                <a:latin typeface="+mn-lt"/>
                <a:ea typeface="+mn-ea"/>
                <a:cs typeface="+mn-cs"/>
              </a:defRPr>
            </a:lvl2pPr>
            <a:lvl3pPr marL="1142561" indent="-228512" algn="l" defTabSz="914049" rtl="0" eaLnBrk="1" latinLnBrk="0" hangingPunct="1">
              <a:lnSpc>
                <a:spcPct val="90000"/>
              </a:lnSpc>
              <a:spcBef>
                <a:spcPts val="500"/>
              </a:spcBef>
              <a:buSzPct val="110000"/>
              <a:buFont typeface="Segoe UI Light" panose="020B0502040204020203" pitchFamily="34" charset="0"/>
              <a:buChar char="•"/>
              <a:defRPr sz="2353" kern="1200">
                <a:solidFill>
                  <a:schemeClr val="lt1"/>
                </a:solidFill>
                <a:latin typeface="+mn-lt"/>
                <a:ea typeface="+mn-ea"/>
                <a:cs typeface="+mn-cs"/>
              </a:defRPr>
            </a:lvl3pPr>
            <a:lvl4pPr marL="1599586" indent="-228512" algn="l" defTabSz="914049" rtl="0" eaLnBrk="1" latinLnBrk="0" hangingPunct="1">
              <a:lnSpc>
                <a:spcPct val="90000"/>
              </a:lnSpc>
              <a:spcBef>
                <a:spcPts val="500"/>
              </a:spcBef>
              <a:buSzPct val="110000"/>
              <a:buFont typeface="Segoe UI Light" panose="020B0502040204020203" pitchFamily="34" charset="0"/>
              <a:buChar char="•"/>
              <a:defRPr sz="1961" kern="1200">
                <a:solidFill>
                  <a:schemeClr val="lt1"/>
                </a:solidFill>
                <a:latin typeface="+mn-lt"/>
                <a:ea typeface="+mn-ea"/>
                <a:cs typeface="+mn-cs"/>
              </a:defRPr>
            </a:lvl4pPr>
            <a:lvl5pPr marL="2056610" indent="-228512" algn="l" defTabSz="914049" rtl="0" eaLnBrk="1" latinLnBrk="0" hangingPunct="1">
              <a:lnSpc>
                <a:spcPct val="90000"/>
              </a:lnSpc>
              <a:spcBef>
                <a:spcPts val="500"/>
              </a:spcBef>
              <a:buSzPct val="110000"/>
              <a:buFont typeface="Segoe UI Light" panose="020B0502040204020203" pitchFamily="34" charset="0"/>
              <a:buChar char="•"/>
              <a:defRPr sz="1765" kern="1200">
                <a:solidFill>
                  <a:schemeClr val="lt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Segoe UI Light" panose="020B0502040204020203" pitchFamily="34" charset="0"/>
              <a:buNone/>
            </a:pPr>
            <a:r>
              <a:rPr lang="en-US" dirty="0"/>
              <a:t>Managing VMs on Azure</a:t>
            </a:r>
          </a:p>
        </p:txBody>
      </p:sp>
      <p:sp>
        <p:nvSpPr>
          <p:cNvPr id="7" name="Content Placeholder 2"/>
          <p:cNvSpPr txBox="1">
            <a:spLocks/>
          </p:cNvSpPr>
          <p:nvPr/>
        </p:nvSpPr>
        <p:spPr>
          <a:xfrm>
            <a:off x="896899" y="4211133"/>
            <a:ext cx="3222616" cy="202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lnSpcReduction="10000"/>
          </a:bodyPr>
          <a:lstStyle>
            <a:lvl1pPr marL="228512" indent="-228512" algn="l" defTabSz="914049" rtl="0" eaLnBrk="1" latinLnBrk="0" hangingPunct="1">
              <a:lnSpc>
                <a:spcPct val="90000"/>
              </a:lnSpc>
              <a:spcBef>
                <a:spcPts val="1000"/>
              </a:spcBef>
              <a:buSzPct val="110000"/>
              <a:buFont typeface="Segoe UI Light" panose="020B0502040204020203" pitchFamily="34" charset="0"/>
              <a:buChar char="•"/>
              <a:defRPr sz="3136" kern="1200">
                <a:solidFill>
                  <a:schemeClr val="lt1"/>
                </a:solidFill>
                <a:latin typeface="+mn-lt"/>
                <a:ea typeface="+mn-ea"/>
                <a:cs typeface="+mn-cs"/>
              </a:defRPr>
            </a:lvl1pPr>
            <a:lvl2pPr marL="685537" indent="-228512" algn="l" defTabSz="914049" rtl="0" eaLnBrk="1" latinLnBrk="0" hangingPunct="1">
              <a:lnSpc>
                <a:spcPct val="90000"/>
              </a:lnSpc>
              <a:spcBef>
                <a:spcPts val="500"/>
              </a:spcBef>
              <a:buSzPct val="110000"/>
              <a:buFont typeface="Segoe UI Light" panose="020B0502040204020203" pitchFamily="34" charset="0"/>
              <a:buChar char="•"/>
              <a:defRPr sz="2745" kern="1200">
                <a:solidFill>
                  <a:schemeClr val="lt1"/>
                </a:solidFill>
                <a:latin typeface="+mn-lt"/>
                <a:ea typeface="+mn-ea"/>
                <a:cs typeface="+mn-cs"/>
              </a:defRPr>
            </a:lvl2pPr>
            <a:lvl3pPr marL="1142561" indent="-228512" algn="l" defTabSz="914049" rtl="0" eaLnBrk="1" latinLnBrk="0" hangingPunct="1">
              <a:lnSpc>
                <a:spcPct val="90000"/>
              </a:lnSpc>
              <a:spcBef>
                <a:spcPts val="500"/>
              </a:spcBef>
              <a:buSzPct val="110000"/>
              <a:buFont typeface="Segoe UI Light" panose="020B0502040204020203" pitchFamily="34" charset="0"/>
              <a:buChar char="•"/>
              <a:defRPr sz="2353" kern="1200">
                <a:solidFill>
                  <a:schemeClr val="lt1"/>
                </a:solidFill>
                <a:latin typeface="+mn-lt"/>
                <a:ea typeface="+mn-ea"/>
                <a:cs typeface="+mn-cs"/>
              </a:defRPr>
            </a:lvl3pPr>
            <a:lvl4pPr marL="1599586" indent="-228512" algn="l" defTabSz="914049" rtl="0" eaLnBrk="1" latinLnBrk="0" hangingPunct="1">
              <a:lnSpc>
                <a:spcPct val="90000"/>
              </a:lnSpc>
              <a:spcBef>
                <a:spcPts val="500"/>
              </a:spcBef>
              <a:buSzPct val="110000"/>
              <a:buFont typeface="Segoe UI Light" panose="020B0502040204020203" pitchFamily="34" charset="0"/>
              <a:buChar char="•"/>
              <a:defRPr sz="1961" kern="1200">
                <a:solidFill>
                  <a:schemeClr val="lt1"/>
                </a:solidFill>
                <a:latin typeface="+mn-lt"/>
                <a:ea typeface="+mn-ea"/>
                <a:cs typeface="+mn-cs"/>
              </a:defRPr>
            </a:lvl4pPr>
            <a:lvl5pPr marL="2056610" indent="-228512" algn="l" defTabSz="914049" rtl="0" eaLnBrk="1" latinLnBrk="0" hangingPunct="1">
              <a:lnSpc>
                <a:spcPct val="90000"/>
              </a:lnSpc>
              <a:spcBef>
                <a:spcPts val="500"/>
              </a:spcBef>
              <a:buSzPct val="110000"/>
              <a:buFont typeface="Segoe UI Light" panose="020B0502040204020203" pitchFamily="34" charset="0"/>
              <a:buChar char="•"/>
              <a:defRPr sz="1765" kern="1200">
                <a:solidFill>
                  <a:schemeClr val="lt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dirty="0"/>
              <a:t>Triaging patients in ER based on certain questions using natural language</a:t>
            </a:r>
          </a:p>
          <a:p>
            <a:pPr marL="0" indent="0" algn="ctr">
              <a:buFont typeface="Segoe UI Light" panose="020B0502040204020203" pitchFamily="34" charset="0"/>
              <a:buNone/>
            </a:pPr>
            <a:endParaRPr lang="en-US" dirty="0"/>
          </a:p>
        </p:txBody>
      </p:sp>
      <p:sp>
        <p:nvSpPr>
          <p:cNvPr id="8" name="Content Placeholder 2"/>
          <p:cNvSpPr txBox="1">
            <a:spLocks/>
          </p:cNvSpPr>
          <p:nvPr/>
        </p:nvSpPr>
        <p:spPr>
          <a:xfrm>
            <a:off x="4405242" y="4211133"/>
            <a:ext cx="3222616" cy="202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lnSpcReduction="10000"/>
          </a:bodyPr>
          <a:lstStyle>
            <a:lvl1pPr marL="228512" indent="-228512" algn="l" defTabSz="914049" rtl="0" eaLnBrk="1" latinLnBrk="0" hangingPunct="1">
              <a:lnSpc>
                <a:spcPct val="90000"/>
              </a:lnSpc>
              <a:spcBef>
                <a:spcPts val="1000"/>
              </a:spcBef>
              <a:buSzPct val="110000"/>
              <a:buFont typeface="Segoe UI Light" panose="020B0502040204020203" pitchFamily="34" charset="0"/>
              <a:buChar char="•"/>
              <a:defRPr sz="3136" kern="1200">
                <a:solidFill>
                  <a:schemeClr val="lt1"/>
                </a:solidFill>
                <a:latin typeface="+mn-lt"/>
                <a:ea typeface="+mn-ea"/>
                <a:cs typeface="+mn-cs"/>
              </a:defRPr>
            </a:lvl1pPr>
            <a:lvl2pPr marL="685537" indent="-228512" algn="l" defTabSz="914049" rtl="0" eaLnBrk="1" latinLnBrk="0" hangingPunct="1">
              <a:lnSpc>
                <a:spcPct val="90000"/>
              </a:lnSpc>
              <a:spcBef>
                <a:spcPts val="500"/>
              </a:spcBef>
              <a:buSzPct val="110000"/>
              <a:buFont typeface="Segoe UI Light" panose="020B0502040204020203" pitchFamily="34" charset="0"/>
              <a:buChar char="•"/>
              <a:defRPr sz="2745" kern="1200">
                <a:solidFill>
                  <a:schemeClr val="lt1"/>
                </a:solidFill>
                <a:latin typeface="+mn-lt"/>
                <a:ea typeface="+mn-ea"/>
                <a:cs typeface="+mn-cs"/>
              </a:defRPr>
            </a:lvl2pPr>
            <a:lvl3pPr marL="1142561" indent="-228512" algn="l" defTabSz="914049" rtl="0" eaLnBrk="1" latinLnBrk="0" hangingPunct="1">
              <a:lnSpc>
                <a:spcPct val="90000"/>
              </a:lnSpc>
              <a:spcBef>
                <a:spcPts val="500"/>
              </a:spcBef>
              <a:buSzPct val="110000"/>
              <a:buFont typeface="Segoe UI Light" panose="020B0502040204020203" pitchFamily="34" charset="0"/>
              <a:buChar char="•"/>
              <a:defRPr sz="2353" kern="1200">
                <a:solidFill>
                  <a:schemeClr val="lt1"/>
                </a:solidFill>
                <a:latin typeface="+mn-lt"/>
                <a:ea typeface="+mn-ea"/>
                <a:cs typeface="+mn-cs"/>
              </a:defRPr>
            </a:lvl3pPr>
            <a:lvl4pPr marL="1599586" indent="-228512" algn="l" defTabSz="914049" rtl="0" eaLnBrk="1" latinLnBrk="0" hangingPunct="1">
              <a:lnSpc>
                <a:spcPct val="90000"/>
              </a:lnSpc>
              <a:spcBef>
                <a:spcPts val="500"/>
              </a:spcBef>
              <a:buSzPct val="110000"/>
              <a:buFont typeface="Segoe UI Light" panose="020B0502040204020203" pitchFamily="34" charset="0"/>
              <a:buChar char="•"/>
              <a:defRPr sz="1961" kern="1200">
                <a:solidFill>
                  <a:schemeClr val="lt1"/>
                </a:solidFill>
                <a:latin typeface="+mn-lt"/>
                <a:ea typeface="+mn-ea"/>
                <a:cs typeface="+mn-cs"/>
              </a:defRPr>
            </a:lvl4pPr>
            <a:lvl5pPr marL="2056610" indent="-228512" algn="l" defTabSz="914049" rtl="0" eaLnBrk="1" latinLnBrk="0" hangingPunct="1">
              <a:lnSpc>
                <a:spcPct val="90000"/>
              </a:lnSpc>
              <a:spcBef>
                <a:spcPts val="500"/>
              </a:spcBef>
              <a:buSzPct val="110000"/>
              <a:buFont typeface="Segoe UI Light" panose="020B0502040204020203" pitchFamily="34" charset="0"/>
              <a:buChar char="•"/>
              <a:defRPr sz="1765" kern="1200">
                <a:solidFill>
                  <a:schemeClr val="lt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Segoe UI Light" panose="020B0502040204020203" pitchFamily="34" charset="0"/>
              <a:buNone/>
            </a:pPr>
            <a:r>
              <a:rPr lang="en-US" dirty="0"/>
              <a:t>Bing web search for articles on big events across certain time periods</a:t>
            </a:r>
          </a:p>
        </p:txBody>
      </p:sp>
      <p:sp>
        <p:nvSpPr>
          <p:cNvPr id="9" name="Content Placeholder 2"/>
          <p:cNvSpPr txBox="1">
            <a:spLocks/>
          </p:cNvSpPr>
          <p:nvPr/>
        </p:nvSpPr>
        <p:spPr>
          <a:xfrm>
            <a:off x="7913585" y="4211133"/>
            <a:ext cx="3222616" cy="2021556"/>
          </a:xfrm>
          <a:prstGeom prst="rect">
            <a:avLst/>
          </a:prstGeom>
          <a:solidFill>
            <a:srgbClr val="00B050"/>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lvl1pPr marL="228512" indent="-228512" algn="l" defTabSz="914049" rtl="0" eaLnBrk="1" latinLnBrk="0" hangingPunct="1">
              <a:lnSpc>
                <a:spcPct val="90000"/>
              </a:lnSpc>
              <a:spcBef>
                <a:spcPts val="1000"/>
              </a:spcBef>
              <a:buSzPct val="110000"/>
              <a:buFont typeface="Segoe UI Light" panose="020B0502040204020203" pitchFamily="34" charset="0"/>
              <a:buChar char="•"/>
              <a:defRPr sz="3136" kern="1200">
                <a:solidFill>
                  <a:schemeClr val="lt1"/>
                </a:solidFill>
                <a:latin typeface="+mn-lt"/>
                <a:ea typeface="+mn-ea"/>
                <a:cs typeface="+mn-cs"/>
              </a:defRPr>
            </a:lvl1pPr>
            <a:lvl2pPr marL="685537" indent="-228512" algn="l" defTabSz="914049" rtl="0" eaLnBrk="1" latinLnBrk="0" hangingPunct="1">
              <a:lnSpc>
                <a:spcPct val="90000"/>
              </a:lnSpc>
              <a:spcBef>
                <a:spcPts val="500"/>
              </a:spcBef>
              <a:buSzPct val="110000"/>
              <a:buFont typeface="Segoe UI Light" panose="020B0502040204020203" pitchFamily="34" charset="0"/>
              <a:buChar char="•"/>
              <a:defRPr sz="2745" kern="1200">
                <a:solidFill>
                  <a:schemeClr val="lt1"/>
                </a:solidFill>
                <a:latin typeface="+mn-lt"/>
                <a:ea typeface="+mn-ea"/>
                <a:cs typeface="+mn-cs"/>
              </a:defRPr>
            </a:lvl2pPr>
            <a:lvl3pPr marL="1142561" indent="-228512" algn="l" defTabSz="914049" rtl="0" eaLnBrk="1" latinLnBrk="0" hangingPunct="1">
              <a:lnSpc>
                <a:spcPct val="90000"/>
              </a:lnSpc>
              <a:spcBef>
                <a:spcPts val="500"/>
              </a:spcBef>
              <a:buSzPct val="110000"/>
              <a:buFont typeface="Segoe UI Light" panose="020B0502040204020203" pitchFamily="34" charset="0"/>
              <a:buChar char="•"/>
              <a:defRPr sz="2353" kern="1200">
                <a:solidFill>
                  <a:schemeClr val="lt1"/>
                </a:solidFill>
                <a:latin typeface="+mn-lt"/>
                <a:ea typeface="+mn-ea"/>
                <a:cs typeface="+mn-cs"/>
              </a:defRPr>
            </a:lvl3pPr>
            <a:lvl4pPr marL="1599586" indent="-228512" algn="l" defTabSz="914049" rtl="0" eaLnBrk="1" latinLnBrk="0" hangingPunct="1">
              <a:lnSpc>
                <a:spcPct val="90000"/>
              </a:lnSpc>
              <a:spcBef>
                <a:spcPts val="500"/>
              </a:spcBef>
              <a:buSzPct val="110000"/>
              <a:buFont typeface="Segoe UI Light" panose="020B0502040204020203" pitchFamily="34" charset="0"/>
              <a:buChar char="•"/>
              <a:defRPr sz="1961" kern="1200">
                <a:solidFill>
                  <a:schemeClr val="lt1"/>
                </a:solidFill>
                <a:latin typeface="+mn-lt"/>
                <a:ea typeface="+mn-ea"/>
                <a:cs typeface="+mn-cs"/>
              </a:defRPr>
            </a:lvl4pPr>
            <a:lvl5pPr marL="2056610" indent="-228512" algn="l" defTabSz="914049" rtl="0" eaLnBrk="1" latinLnBrk="0" hangingPunct="1">
              <a:lnSpc>
                <a:spcPct val="90000"/>
              </a:lnSpc>
              <a:spcBef>
                <a:spcPts val="500"/>
              </a:spcBef>
              <a:buSzPct val="110000"/>
              <a:buFont typeface="Segoe UI Light" panose="020B0502040204020203" pitchFamily="34" charset="0"/>
              <a:buChar char="•"/>
              <a:defRPr sz="1765" kern="1200">
                <a:solidFill>
                  <a:schemeClr val="lt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None/>
            </a:pPr>
            <a:r>
              <a:rPr lang="en-US" dirty="0"/>
              <a:t>Chat-based routing to the right product services</a:t>
            </a:r>
          </a:p>
          <a:p>
            <a:pPr marL="0" indent="0" algn="ctr">
              <a:buFont typeface="Segoe UI Light" panose="020B0502040204020203" pitchFamily="34" charset="0"/>
              <a:buNone/>
            </a:pPr>
            <a:endParaRPr lang="en-US" dirty="0"/>
          </a:p>
        </p:txBody>
      </p:sp>
    </p:spTree>
    <p:extLst>
      <p:ext uri="{BB962C8B-B14F-4D97-AF65-F5344CB8AC3E}">
        <p14:creationId xmlns:p14="http://schemas.microsoft.com/office/powerpoint/2010/main" val="2835358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bot life cycle</a:t>
            </a:r>
            <a:br>
              <a:rPr lang="en-US" dirty="0"/>
            </a:br>
            <a:endParaRPr lang="en-US" dirty="0"/>
          </a:p>
        </p:txBody>
      </p:sp>
      <p:sp>
        <p:nvSpPr>
          <p:cNvPr id="5" name="Freeform 4"/>
          <p:cNvSpPr/>
          <p:nvPr/>
        </p:nvSpPr>
        <p:spPr>
          <a:xfrm>
            <a:off x="5518221" y="740367"/>
            <a:ext cx="1783262" cy="1783262"/>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543" tIns="288543" rIns="288543" bIns="288543" numCol="1" spcCol="1270" anchor="ctr" anchorCtr="0">
            <a:noAutofit/>
          </a:bodyPr>
          <a:lstStyle/>
          <a:p>
            <a:pPr algn="ctr" defTabSz="958635">
              <a:lnSpc>
                <a:spcPct val="90000"/>
              </a:lnSpc>
              <a:spcBef>
                <a:spcPct val="0"/>
              </a:spcBef>
              <a:spcAft>
                <a:spcPct val="35000"/>
              </a:spcAft>
              <a:defRPr/>
            </a:pPr>
            <a:r>
              <a:rPr lang="en-US" sz="2157" dirty="0">
                <a:solidFill>
                  <a:sysClr val="windowText" lastClr="000000"/>
                </a:solidFill>
              </a:rPr>
              <a:t>1. Tangible problem</a:t>
            </a:r>
          </a:p>
        </p:txBody>
      </p:sp>
      <p:sp>
        <p:nvSpPr>
          <p:cNvPr id="6" name="Freeform 5"/>
          <p:cNvSpPr/>
          <p:nvPr/>
        </p:nvSpPr>
        <p:spPr>
          <a:xfrm rot="2160000">
            <a:off x="7244823" y="2109469"/>
            <a:ext cx="472797" cy="601851"/>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20370" rIns="141838" bIns="120369" numCol="1" spcCol="1270" anchor="ctr" anchorCtr="0">
            <a:noAutofit/>
          </a:bodyPr>
          <a:lstStyle/>
          <a:p>
            <a:pPr algn="ctr" defTabSz="740764">
              <a:lnSpc>
                <a:spcPct val="90000"/>
              </a:lnSpc>
              <a:spcBef>
                <a:spcPct val="0"/>
              </a:spcBef>
              <a:spcAft>
                <a:spcPct val="35000"/>
              </a:spcAft>
              <a:defRPr/>
            </a:pPr>
            <a:endParaRPr lang="en-US" sz="1667">
              <a:solidFill>
                <a:sysClr val="windowText" lastClr="000000"/>
              </a:solidFill>
            </a:endParaRPr>
          </a:p>
        </p:txBody>
      </p:sp>
      <p:sp>
        <p:nvSpPr>
          <p:cNvPr id="7" name="Freeform 6"/>
          <p:cNvSpPr/>
          <p:nvPr/>
        </p:nvSpPr>
        <p:spPr>
          <a:xfrm>
            <a:off x="7682611" y="2312888"/>
            <a:ext cx="1783262" cy="1783262"/>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543" tIns="288543" rIns="288543" bIns="288543" numCol="1" spcCol="1270" anchor="ctr" anchorCtr="0">
            <a:noAutofit/>
          </a:bodyPr>
          <a:lstStyle/>
          <a:p>
            <a:pPr algn="ctr" defTabSz="958635">
              <a:lnSpc>
                <a:spcPct val="90000"/>
              </a:lnSpc>
              <a:spcBef>
                <a:spcPct val="0"/>
              </a:spcBef>
              <a:spcAft>
                <a:spcPct val="35000"/>
              </a:spcAft>
              <a:defRPr/>
            </a:pPr>
            <a:r>
              <a:rPr lang="en-US" sz="2157" dirty="0">
                <a:solidFill>
                  <a:sysClr val="windowText" lastClr="000000"/>
                </a:solidFill>
              </a:rPr>
              <a:t>2. Ask: How is bot better way</a:t>
            </a:r>
          </a:p>
        </p:txBody>
      </p:sp>
      <p:sp>
        <p:nvSpPr>
          <p:cNvPr id="8" name="Freeform 7"/>
          <p:cNvSpPr/>
          <p:nvPr/>
        </p:nvSpPr>
        <p:spPr>
          <a:xfrm rot="17280000">
            <a:off x="7928617" y="4163065"/>
            <a:ext cx="472798" cy="601851"/>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1838" tIns="120369" rIns="1" bIns="120370" numCol="1" spcCol="1270" anchor="ctr" anchorCtr="0">
            <a:noAutofit/>
          </a:bodyPr>
          <a:lstStyle/>
          <a:p>
            <a:pPr algn="ctr" defTabSz="740764">
              <a:lnSpc>
                <a:spcPct val="90000"/>
              </a:lnSpc>
              <a:spcBef>
                <a:spcPct val="0"/>
              </a:spcBef>
              <a:spcAft>
                <a:spcPct val="35000"/>
              </a:spcAft>
              <a:defRPr/>
            </a:pPr>
            <a:endParaRPr lang="en-US" sz="1667">
              <a:solidFill>
                <a:sysClr val="windowText" lastClr="000000"/>
              </a:solidFill>
            </a:endParaRPr>
          </a:p>
        </p:txBody>
      </p:sp>
      <p:sp>
        <p:nvSpPr>
          <p:cNvPr id="9" name="Freeform 8"/>
          <p:cNvSpPr/>
          <p:nvPr/>
        </p:nvSpPr>
        <p:spPr>
          <a:xfrm>
            <a:off x="6855888" y="4857282"/>
            <a:ext cx="1783262" cy="1783262"/>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543" tIns="288543" rIns="288543" bIns="288543" numCol="1" spcCol="1270" anchor="ctr" anchorCtr="0">
            <a:noAutofit/>
          </a:bodyPr>
          <a:lstStyle/>
          <a:p>
            <a:pPr algn="ctr" defTabSz="958635">
              <a:lnSpc>
                <a:spcPct val="90000"/>
              </a:lnSpc>
              <a:spcBef>
                <a:spcPct val="0"/>
              </a:spcBef>
              <a:spcAft>
                <a:spcPct val="35000"/>
              </a:spcAft>
              <a:defRPr/>
            </a:pPr>
            <a:r>
              <a:rPr lang="en-US" sz="2157" dirty="0">
                <a:solidFill>
                  <a:sysClr val="windowText" lastClr="000000"/>
                </a:solidFill>
              </a:rPr>
              <a:t>3.  Get around heavy use of NLP</a:t>
            </a:r>
          </a:p>
        </p:txBody>
      </p:sp>
      <p:sp>
        <p:nvSpPr>
          <p:cNvPr id="10" name="Freeform 9"/>
          <p:cNvSpPr/>
          <p:nvPr/>
        </p:nvSpPr>
        <p:spPr>
          <a:xfrm>
            <a:off x="6186834" y="5447987"/>
            <a:ext cx="472798" cy="601852"/>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1839" tIns="120371" rIns="1" bIns="120370" numCol="1" spcCol="1270" anchor="ctr" anchorCtr="0">
            <a:noAutofit/>
          </a:bodyPr>
          <a:lstStyle/>
          <a:p>
            <a:pPr algn="ctr" defTabSz="740764">
              <a:lnSpc>
                <a:spcPct val="90000"/>
              </a:lnSpc>
              <a:spcBef>
                <a:spcPct val="0"/>
              </a:spcBef>
              <a:spcAft>
                <a:spcPct val="35000"/>
              </a:spcAft>
              <a:defRPr/>
            </a:pPr>
            <a:endParaRPr lang="en-US" sz="1667">
              <a:solidFill>
                <a:sysClr val="windowText" lastClr="000000"/>
              </a:solidFill>
            </a:endParaRPr>
          </a:p>
        </p:txBody>
      </p:sp>
      <p:sp>
        <p:nvSpPr>
          <p:cNvPr id="11" name="Freeform 10"/>
          <p:cNvSpPr/>
          <p:nvPr/>
        </p:nvSpPr>
        <p:spPr>
          <a:xfrm>
            <a:off x="4180554" y="4857282"/>
            <a:ext cx="1783262" cy="1783262"/>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543" tIns="288543" rIns="288543" bIns="288543" numCol="1" spcCol="1270" anchor="ctr" anchorCtr="0">
            <a:noAutofit/>
          </a:bodyPr>
          <a:lstStyle/>
          <a:p>
            <a:pPr algn="ctr" defTabSz="958635">
              <a:lnSpc>
                <a:spcPct val="90000"/>
              </a:lnSpc>
              <a:spcBef>
                <a:spcPct val="0"/>
              </a:spcBef>
              <a:spcAft>
                <a:spcPct val="35000"/>
              </a:spcAft>
              <a:defRPr/>
            </a:pPr>
            <a:r>
              <a:rPr lang="en-US" sz="2157" dirty="0">
                <a:solidFill>
                  <a:sysClr val="windowText" lastClr="000000"/>
                </a:solidFill>
              </a:rPr>
              <a:t>4. Collect bot metrics</a:t>
            </a:r>
          </a:p>
        </p:txBody>
      </p:sp>
      <p:sp>
        <p:nvSpPr>
          <p:cNvPr id="12" name="Freeform 11"/>
          <p:cNvSpPr/>
          <p:nvPr/>
        </p:nvSpPr>
        <p:spPr>
          <a:xfrm rot="4320000">
            <a:off x="4426559" y="4188516"/>
            <a:ext cx="472798" cy="601852"/>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1839" tIns="120370" rIns="0" bIns="120370" numCol="1" spcCol="1270" anchor="ctr" anchorCtr="0">
            <a:noAutofit/>
          </a:bodyPr>
          <a:lstStyle/>
          <a:p>
            <a:pPr algn="ctr" defTabSz="740764">
              <a:lnSpc>
                <a:spcPct val="90000"/>
              </a:lnSpc>
              <a:spcBef>
                <a:spcPct val="0"/>
              </a:spcBef>
              <a:spcAft>
                <a:spcPct val="35000"/>
              </a:spcAft>
              <a:defRPr/>
            </a:pPr>
            <a:endParaRPr lang="en-US" sz="1667">
              <a:solidFill>
                <a:sysClr val="windowText" lastClr="000000"/>
              </a:solidFill>
            </a:endParaRPr>
          </a:p>
        </p:txBody>
      </p:sp>
      <p:sp>
        <p:nvSpPr>
          <p:cNvPr id="13" name="Freeform 12"/>
          <p:cNvSpPr/>
          <p:nvPr/>
        </p:nvSpPr>
        <p:spPr>
          <a:xfrm>
            <a:off x="3353830" y="2312888"/>
            <a:ext cx="1783262" cy="1783262"/>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8543" tIns="288543" rIns="288543" bIns="288543" numCol="1" spcCol="1270" anchor="ctr" anchorCtr="0">
            <a:noAutofit/>
          </a:bodyPr>
          <a:lstStyle/>
          <a:p>
            <a:pPr algn="ctr" defTabSz="958635">
              <a:lnSpc>
                <a:spcPct val="90000"/>
              </a:lnSpc>
              <a:spcBef>
                <a:spcPct val="0"/>
              </a:spcBef>
              <a:spcAft>
                <a:spcPct val="35000"/>
              </a:spcAft>
              <a:defRPr/>
            </a:pPr>
            <a:r>
              <a:rPr lang="en-US" sz="2157" dirty="0">
                <a:solidFill>
                  <a:sysClr val="windowText" lastClr="000000"/>
                </a:solidFill>
              </a:rPr>
              <a:t>5. Improve on current bot</a:t>
            </a:r>
          </a:p>
        </p:txBody>
      </p:sp>
      <p:sp>
        <p:nvSpPr>
          <p:cNvPr id="14" name="Freeform 13"/>
          <p:cNvSpPr/>
          <p:nvPr/>
        </p:nvSpPr>
        <p:spPr>
          <a:xfrm rot="19440000">
            <a:off x="5080432" y="2125199"/>
            <a:ext cx="472797" cy="601851"/>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120369" rIns="141839" bIns="120370" numCol="1" spcCol="1270" anchor="ctr" anchorCtr="0">
            <a:noAutofit/>
          </a:bodyPr>
          <a:lstStyle/>
          <a:p>
            <a:pPr algn="ctr" defTabSz="740764">
              <a:lnSpc>
                <a:spcPct val="90000"/>
              </a:lnSpc>
              <a:spcBef>
                <a:spcPct val="0"/>
              </a:spcBef>
              <a:spcAft>
                <a:spcPct val="35000"/>
              </a:spcAft>
              <a:defRPr/>
            </a:pPr>
            <a:endParaRPr lang="en-US" sz="1667">
              <a:solidFill>
                <a:sysClr val="windowText" lastClr="000000"/>
              </a:solidFill>
            </a:endParaRPr>
          </a:p>
        </p:txBody>
      </p:sp>
    </p:spTree>
    <p:extLst>
      <p:ext uri="{BB962C8B-B14F-4D97-AF65-F5344CB8AC3E}">
        <p14:creationId xmlns:p14="http://schemas.microsoft.com/office/powerpoint/2010/main" val="257140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364"/>
            <a:ext cx="11653523" cy="1651093"/>
          </a:xfrm>
        </p:spPr>
        <p:txBody>
          <a:bodyPr/>
          <a:lstStyle/>
          <a:p>
            <a:r>
              <a:rPr lang="en-US" sz="5294" dirty="0"/>
              <a:t>Notes on designing an experience users will adopt</a:t>
            </a:r>
          </a:p>
        </p:txBody>
      </p:sp>
    </p:spTree>
    <p:extLst>
      <p:ext uri="{BB962C8B-B14F-4D97-AF65-F5344CB8AC3E}">
        <p14:creationId xmlns:p14="http://schemas.microsoft.com/office/powerpoint/2010/main" val="31321402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313" dirty="0"/>
              <a:t>Design aims</a:t>
            </a:r>
          </a:p>
        </p:txBody>
      </p:sp>
      <p:pic>
        <p:nvPicPr>
          <p:cNvPr id="4" name="Content Placeholder 3"/>
          <p:cNvPicPr>
            <a:picLocks noGrp="1" noChangeAspect="1"/>
          </p:cNvPicPr>
          <p:nvPr>
            <p:ph idx="1"/>
          </p:nvPr>
        </p:nvPicPr>
        <p:blipFill>
          <a:blip r:embed="rId3"/>
          <a:stretch>
            <a:fillRect/>
          </a:stretch>
        </p:blipFill>
        <p:spPr>
          <a:xfrm>
            <a:off x="2220510" y="1337343"/>
            <a:ext cx="7647623" cy="5098415"/>
          </a:xfrm>
        </p:spPr>
      </p:pic>
    </p:spTree>
    <p:extLst>
      <p:ext uri="{BB962C8B-B14F-4D97-AF65-F5344CB8AC3E}">
        <p14:creationId xmlns:p14="http://schemas.microsoft.com/office/powerpoint/2010/main" val="549937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awesome experience:  the AI</a:t>
            </a:r>
          </a:p>
        </p:txBody>
      </p:sp>
      <p:sp>
        <p:nvSpPr>
          <p:cNvPr id="3" name="Content Placeholder 2"/>
          <p:cNvSpPr>
            <a:spLocks noGrp="1"/>
          </p:cNvSpPr>
          <p:nvPr>
            <p:ph idx="1"/>
          </p:nvPr>
        </p:nvSpPr>
        <p:spPr/>
        <p:txBody>
          <a:bodyPr>
            <a:normAutofit/>
          </a:bodyPr>
          <a:lstStyle/>
          <a:p>
            <a:pPr marL="0" indent="0">
              <a:buNone/>
            </a:pPr>
            <a:r>
              <a:rPr lang="en-US" sz="3921" b="1" dirty="0">
                <a:solidFill>
                  <a:schemeClr val="accent3"/>
                </a:solidFill>
              </a:rPr>
              <a:t>Key considerations around AI and design today:</a:t>
            </a:r>
          </a:p>
          <a:p>
            <a:pPr marL="0" indent="0">
              <a:buNone/>
            </a:pPr>
            <a:endParaRPr lang="en-US" dirty="0"/>
          </a:p>
          <a:p>
            <a:pPr marL="0" indent="0">
              <a:buNone/>
            </a:pPr>
            <a:r>
              <a:rPr lang="en-US" dirty="0"/>
              <a:t>Outcomes are determined as much by the </a:t>
            </a:r>
            <a:r>
              <a:rPr lang="en-US" u="sng" dirty="0"/>
              <a:t>human element </a:t>
            </a:r>
            <a:r>
              <a:rPr lang="en-US" dirty="0"/>
              <a:t>as by the software element.</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72533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23286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a:t>
            </a:r>
          </a:p>
        </p:txBody>
      </p:sp>
      <p:sp>
        <p:nvSpPr>
          <p:cNvPr id="4" name="Content Placeholder 3"/>
          <p:cNvSpPr>
            <a:spLocks noGrp="1"/>
          </p:cNvSpPr>
          <p:nvPr>
            <p:ph idx="1"/>
          </p:nvPr>
        </p:nvSpPr>
        <p:spPr/>
        <p:txBody>
          <a:bodyPr>
            <a:normAutofit/>
          </a:bodyPr>
          <a:lstStyle/>
          <a:p>
            <a:pPr marL="0" indent="0" algn="ctr">
              <a:buNone/>
            </a:pPr>
            <a:r>
              <a:rPr lang="en-US" sz="4313" dirty="0"/>
              <a:t>A development tool and much more…</a:t>
            </a:r>
          </a:p>
        </p:txBody>
      </p:sp>
    </p:spTree>
    <p:extLst>
      <p:ext uri="{BB962C8B-B14F-4D97-AF65-F5344CB8AC3E}">
        <p14:creationId xmlns:p14="http://schemas.microsoft.com/office/powerpoint/2010/main" val="2589220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866" y="441342"/>
            <a:ext cx="12190271" cy="941344"/>
          </a:xfrm>
          <a:prstGeom prst="rect">
            <a:avLst/>
          </a:prstGeom>
          <a:noFill/>
        </p:spPr>
        <p:txBody>
          <a:bodyPr wrap="square" lIns="179259" tIns="143407" rIns="179259" bIns="143407" rtlCol="0">
            <a:spAutoFit/>
          </a:bodyPr>
          <a:lstStyle/>
          <a:p>
            <a:pPr algn="ctr" defTabSz="914328">
              <a:lnSpc>
                <a:spcPct val="90000"/>
              </a:lnSpc>
              <a:spcAft>
                <a:spcPts val="588"/>
              </a:spcAft>
            </a:pPr>
            <a:r>
              <a:rPr lang="en-US" sz="4705" dirty="0">
                <a:gradFill>
                  <a:gsLst>
                    <a:gs pos="2917">
                      <a:srgbClr val="FFFFFF"/>
                    </a:gs>
                    <a:gs pos="30000">
                      <a:srgbClr val="FFFFFF"/>
                    </a:gs>
                  </a:gsLst>
                  <a:lin ang="5400000" scaled="0"/>
                </a:gradFill>
                <a:latin typeface="Segoe UI Light"/>
              </a:rPr>
              <a:t>Intelligence powers our products</a:t>
            </a:r>
          </a:p>
        </p:txBody>
      </p:sp>
      <p:pic>
        <p:nvPicPr>
          <p:cNvPr id="1032" name="Picture 8" descr="https://familysearch.org/learn/wiki/en/images/d/d7/Skype-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12463" r="12463"/>
          <a:stretch/>
        </p:blipFill>
        <p:spPr bwMode="auto">
          <a:xfrm>
            <a:off x="487886" y="408332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cdn.pureinfotech.com/wp-content/uploads/2012/07/OfficelogoOrange_solo.jpg?681c7a"/>
          <p:cNvPicPr>
            <a:picLocks noChangeAspect="1" noChangeArrowheads="1"/>
          </p:cNvPicPr>
          <p:nvPr/>
        </p:nvPicPr>
        <p:blipFill rotWithShape="1">
          <a:blip r:embed="rId4">
            <a:extLst>
              <a:ext uri="{28A0092B-C50C-407E-A947-70E740481C1C}">
                <a14:useLocalDpi xmlns:a14="http://schemas.microsoft.com/office/drawing/2010/main" val="0"/>
              </a:ext>
            </a:extLst>
          </a:blip>
          <a:srcRect l="17584" t="8000" r="18000" b="6111"/>
          <a:stretch/>
        </p:blipFill>
        <p:spPr bwMode="auto">
          <a:xfrm>
            <a:off x="2459740" y="404216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1-news.softpedia-static.com/images/news2/The-Windows-8-Logo-That-Could-Have-Been-3.jpg"/>
          <p:cNvPicPr>
            <a:picLocks noChangeAspect="1" noChangeArrowheads="1"/>
          </p:cNvPicPr>
          <p:nvPr/>
        </p:nvPicPr>
        <p:blipFill rotWithShape="1">
          <a:blip r:embed="rId5">
            <a:extLst>
              <a:ext uri="{28A0092B-C50C-407E-A947-70E740481C1C}">
                <a14:useLocalDpi xmlns:a14="http://schemas.microsoft.com/office/drawing/2010/main" val="0"/>
              </a:ext>
            </a:extLst>
          </a:blip>
          <a:srcRect l="3418" t="11396" r="17379" b="9401"/>
          <a:stretch/>
        </p:blipFill>
        <p:spPr bwMode="auto">
          <a:xfrm>
            <a:off x="4431595" y="4071360"/>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opfullgames.net/wp-content/uploads/2015/10/cortana-logo.jpg"/>
          <p:cNvPicPr>
            <a:picLocks noChangeAspect="1" noChangeArrowheads="1"/>
          </p:cNvPicPr>
          <p:nvPr/>
        </p:nvPicPr>
        <p:blipFill rotWithShape="1">
          <a:blip r:embed="rId6">
            <a:extLst>
              <a:ext uri="{28A0092B-C50C-407E-A947-70E740481C1C}">
                <a14:useLocalDpi xmlns:a14="http://schemas.microsoft.com/office/drawing/2010/main" val="0"/>
              </a:ext>
            </a:extLst>
          </a:blip>
          <a:srcRect l="7767" t="8177" r="8910" b="9334"/>
          <a:stretch/>
        </p:blipFill>
        <p:spPr bwMode="auto">
          <a:xfrm>
            <a:off x="6403451" y="4042162"/>
            <a:ext cx="1344446" cy="13444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logok.org/wp-content/uploads/2014/12/Xbox-logo-880x660.png"/>
          <p:cNvPicPr>
            <a:picLocks noChangeAspect="1" noChangeArrowheads="1"/>
          </p:cNvPicPr>
          <p:nvPr/>
        </p:nvPicPr>
        <p:blipFill rotWithShape="1">
          <a:blip r:embed="rId7">
            <a:extLst>
              <a:ext uri="{28A0092B-C50C-407E-A947-70E740481C1C}">
                <a14:useLocalDpi xmlns:a14="http://schemas.microsoft.com/office/drawing/2010/main" val="0"/>
              </a:ext>
            </a:extLst>
          </a:blip>
          <a:srcRect l="26103" t="16667" r="23896" b="16667"/>
          <a:stretch/>
        </p:blipFill>
        <p:spPr bwMode="auto">
          <a:xfrm>
            <a:off x="10347160" y="4071360"/>
            <a:ext cx="1344446" cy="134444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stCxn id="41" idx="2"/>
            <a:endCxn id="1026" idx="0"/>
          </p:cNvCxnSpPr>
          <p:nvPr/>
        </p:nvCxnSpPr>
        <p:spPr>
          <a:xfrm>
            <a:off x="1459829" y="2363216"/>
            <a:ext cx="1672135" cy="1678946"/>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1" idx="2"/>
            <a:endCxn id="1036" idx="0"/>
          </p:cNvCxnSpPr>
          <p:nvPr/>
        </p:nvCxnSpPr>
        <p:spPr>
          <a:xfrm>
            <a:off x="1459828" y="2363217"/>
            <a:ext cx="3643990" cy="1708143"/>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1" idx="2"/>
            <a:endCxn id="3" idx="0"/>
          </p:cNvCxnSpPr>
          <p:nvPr/>
        </p:nvCxnSpPr>
        <p:spPr>
          <a:xfrm>
            <a:off x="1459828" y="2363217"/>
            <a:ext cx="9559555" cy="1708143"/>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1" idx="2"/>
            <a:endCxn id="3" idx="0"/>
          </p:cNvCxnSpPr>
          <p:nvPr/>
        </p:nvCxnSpPr>
        <p:spPr>
          <a:xfrm>
            <a:off x="1459828" y="2363217"/>
            <a:ext cx="9559555" cy="1708143"/>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1" idx="2"/>
          </p:cNvCxnSpPr>
          <p:nvPr/>
        </p:nvCxnSpPr>
        <p:spPr>
          <a:xfrm>
            <a:off x="1459828" y="2363216"/>
            <a:ext cx="7587700" cy="1704315"/>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2"/>
          </p:cNvCxnSpPr>
          <p:nvPr/>
        </p:nvCxnSpPr>
        <p:spPr>
          <a:xfrm>
            <a:off x="1459828" y="2363216"/>
            <a:ext cx="7587700" cy="1704315"/>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2" idx="2"/>
            <a:endCxn id="1032" idx="0"/>
          </p:cNvCxnSpPr>
          <p:nvPr/>
        </p:nvCxnSpPr>
        <p:spPr>
          <a:xfrm flipH="1">
            <a:off x="1160110" y="2363217"/>
            <a:ext cx="2620214" cy="1720105"/>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2" idx="2"/>
            <a:endCxn id="1036" idx="0"/>
          </p:cNvCxnSpPr>
          <p:nvPr/>
        </p:nvCxnSpPr>
        <p:spPr>
          <a:xfrm>
            <a:off x="3780323" y="2363217"/>
            <a:ext cx="1323495" cy="1708143"/>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2" idx="2"/>
            <a:endCxn id="1028" idx="0"/>
          </p:cNvCxnSpPr>
          <p:nvPr/>
        </p:nvCxnSpPr>
        <p:spPr>
          <a:xfrm>
            <a:off x="3780324" y="2363216"/>
            <a:ext cx="3295350" cy="1678946"/>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2" idx="2"/>
            <a:endCxn id="3" idx="0"/>
          </p:cNvCxnSpPr>
          <p:nvPr/>
        </p:nvCxnSpPr>
        <p:spPr>
          <a:xfrm>
            <a:off x="3780323" y="2363217"/>
            <a:ext cx="7239060" cy="1708143"/>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3" idx="2"/>
            <a:endCxn id="1028" idx="0"/>
          </p:cNvCxnSpPr>
          <p:nvPr/>
        </p:nvCxnSpPr>
        <p:spPr>
          <a:xfrm>
            <a:off x="6100819" y="2363216"/>
            <a:ext cx="974855" cy="1678946"/>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5" idx="2"/>
          </p:cNvCxnSpPr>
          <p:nvPr/>
        </p:nvCxnSpPr>
        <p:spPr>
          <a:xfrm flipH="1">
            <a:off x="9047530" y="2363216"/>
            <a:ext cx="1694280" cy="1704315"/>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2" idx="2"/>
            <a:endCxn id="1026" idx="0"/>
          </p:cNvCxnSpPr>
          <p:nvPr/>
        </p:nvCxnSpPr>
        <p:spPr>
          <a:xfrm flipH="1">
            <a:off x="3131964" y="2363216"/>
            <a:ext cx="648360" cy="1678946"/>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3" idx="2"/>
          </p:cNvCxnSpPr>
          <p:nvPr/>
        </p:nvCxnSpPr>
        <p:spPr>
          <a:xfrm>
            <a:off x="6100819" y="2363216"/>
            <a:ext cx="2946710" cy="1704315"/>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43" idx="2"/>
            <a:endCxn id="1026" idx="0"/>
          </p:cNvCxnSpPr>
          <p:nvPr/>
        </p:nvCxnSpPr>
        <p:spPr>
          <a:xfrm flipH="1">
            <a:off x="3131964" y="2363216"/>
            <a:ext cx="2968855" cy="1678946"/>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3" idx="2"/>
            <a:endCxn id="1036" idx="0"/>
          </p:cNvCxnSpPr>
          <p:nvPr/>
        </p:nvCxnSpPr>
        <p:spPr>
          <a:xfrm flipH="1">
            <a:off x="5103818" y="2363217"/>
            <a:ext cx="997000" cy="1708143"/>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5" idx="2"/>
            <a:endCxn id="1036" idx="0"/>
          </p:cNvCxnSpPr>
          <p:nvPr/>
        </p:nvCxnSpPr>
        <p:spPr>
          <a:xfrm flipH="1">
            <a:off x="5103819" y="2363217"/>
            <a:ext cx="5637992" cy="1708143"/>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5" idx="2"/>
            <a:endCxn id="1028" idx="0"/>
          </p:cNvCxnSpPr>
          <p:nvPr/>
        </p:nvCxnSpPr>
        <p:spPr>
          <a:xfrm flipH="1">
            <a:off x="7075674" y="2363216"/>
            <a:ext cx="3666136" cy="1678946"/>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5" idx="2"/>
            <a:endCxn id="3" idx="0"/>
          </p:cNvCxnSpPr>
          <p:nvPr/>
        </p:nvCxnSpPr>
        <p:spPr>
          <a:xfrm>
            <a:off x="10741810" y="2363217"/>
            <a:ext cx="277573" cy="1708143"/>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45" idx="2"/>
            <a:endCxn id="1026" idx="0"/>
          </p:cNvCxnSpPr>
          <p:nvPr/>
        </p:nvCxnSpPr>
        <p:spPr>
          <a:xfrm flipH="1">
            <a:off x="3131963" y="2363216"/>
            <a:ext cx="7609847" cy="1678946"/>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80" idx="2"/>
          </p:cNvCxnSpPr>
          <p:nvPr/>
        </p:nvCxnSpPr>
        <p:spPr>
          <a:xfrm>
            <a:off x="8421315" y="2363216"/>
            <a:ext cx="626214" cy="1704315"/>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0" idx="2"/>
            <a:endCxn id="1028" idx="0"/>
          </p:cNvCxnSpPr>
          <p:nvPr/>
        </p:nvCxnSpPr>
        <p:spPr>
          <a:xfrm flipH="1">
            <a:off x="7075674" y="2363216"/>
            <a:ext cx="1345641" cy="1678946"/>
          </a:xfrm>
          <a:prstGeom prst="line">
            <a:avLst/>
          </a:prstGeom>
          <a:ln w="381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8"/>
          <a:stretch>
            <a:fillRect/>
          </a:stretch>
        </p:blipFill>
        <p:spPr>
          <a:xfrm>
            <a:off x="8592864" y="4126648"/>
            <a:ext cx="909329" cy="1259962"/>
          </a:xfrm>
          <a:prstGeom prst="rect">
            <a:avLst/>
          </a:prstGeom>
        </p:spPr>
      </p:pic>
      <p:sp>
        <p:nvSpPr>
          <p:cNvPr id="42" name="TextBox 41"/>
          <p:cNvSpPr txBox="1"/>
          <p:nvPr/>
        </p:nvSpPr>
        <p:spPr>
          <a:xfrm>
            <a:off x="2749581"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pPr>
            <a:r>
              <a:rPr lang="en-US" sz="2700" dirty="0">
                <a:solidFill>
                  <a:srgbClr val="FFFFFF"/>
                </a:solidFill>
                <a:latin typeface="Segoe UI"/>
              </a:rPr>
              <a:t>Speech</a:t>
            </a:r>
          </a:p>
        </p:txBody>
      </p:sp>
      <p:sp>
        <p:nvSpPr>
          <p:cNvPr id="41" name="TextBox 40"/>
          <p:cNvSpPr txBox="1"/>
          <p:nvPr/>
        </p:nvSpPr>
        <p:spPr>
          <a:xfrm>
            <a:off x="429085"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pPr>
            <a:r>
              <a:rPr lang="en-US" sz="2700" dirty="0">
                <a:solidFill>
                  <a:srgbClr val="FFFFFF"/>
                </a:solidFill>
                <a:latin typeface="Segoe UI"/>
              </a:rPr>
              <a:t>Vision</a:t>
            </a:r>
          </a:p>
        </p:txBody>
      </p:sp>
      <p:sp>
        <p:nvSpPr>
          <p:cNvPr id="43" name="TextBox 42"/>
          <p:cNvSpPr txBox="1"/>
          <p:nvPr/>
        </p:nvSpPr>
        <p:spPr>
          <a:xfrm>
            <a:off x="5070076"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pPr>
            <a:r>
              <a:rPr lang="en-US" sz="2700" dirty="0">
                <a:solidFill>
                  <a:srgbClr val="FFFFFF"/>
                </a:solidFill>
                <a:latin typeface="Segoe UI"/>
              </a:rPr>
              <a:t>Language</a:t>
            </a:r>
          </a:p>
        </p:txBody>
      </p:sp>
      <p:sp>
        <p:nvSpPr>
          <p:cNvPr id="45" name="TextBox 44"/>
          <p:cNvSpPr txBox="1"/>
          <p:nvPr/>
        </p:nvSpPr>
        <p:spPr>
          <a:xfrm>
            <a:off x="9711067"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pPr>
            <a:r>
              <a:rPr lang="en-US" sz="2700" dirty="0">
                <a:solidFill>
                  <a:srgbClr val="FFFFFF"/>
                </a:solidFill>
                <a:latin typeface="Segoe UI"/>
              </a:rPr>
              <a:t>Search</a:t>
            </a:r>
          </a:p>
        </p:txBody>
      </p:sp>
      <p:sp>
        <p:nvSpPr>
          <p:cNvPr id="80" name="TextBox 79"/>
          <p:cNvSpPr txBox="1"/>
          <p:nvPr/>
        </p:nvSpPr>
        <p:spPr>
          <a:xfrm>
            <a:off x="7390572" y="1699648"/>
            <a:ext cx="2061485" cy="663568"/>
          </a:xfrm>
          <a:prstGeom prst="rect">
            <a:avLst/>
          </a:prstGeom>
          <a:solidFill>
            <a:srgbClr val="009580"/>
          </a:solidFill>
          <a:ln>
            <a:noFill/>
          </a:ln>
        </p:spPr>
        <p:txBody>
          <a:bodyPr wrap="square" lIns="179259" tIns="143407" rIns="179259" bIns="143407" rtlCol="0">
            <a:spAutoFit/>
          </a:bodyPr>
          <a:lstStyle/>
          <a:p>
            <a:pPr algn="ctr" defTabSz="914328">
              <a:lnSpc>
                <a:spcPct val="90000"/>
              </a:lnSpc>
              <a:spcAft>
                <a:spcPts val="588"/>
              </a:spcAft>
            </a:pPr>
            <a:r>
              <a:rPr lang="en-US" sz="2700" dirty="0">
                <a:solidFill>
                  <a:srgbClr val="FFFFFF"/>
                </a:solidFill>
                <a:latin typeface="Segoe UI"/>
              </a:rPr>
              <a:t>Knowledge</a:t>
            </a:r>
          </a:p>
        </p:txBody>
      </p:sp>
      <p:sp>
        <p:nvSpPr>
          <p:cNvPr id="37" name="Title 3"/>
          <p:cNvSpPr>
            <a:spLocks noGrp="1"/>
          </p:cNvSpPr>
          <p:nvPr>
            <p:ph type="title"/>
          </p:nvPr>
        </p:nvSpPr>
        <p:spPr>
          <a:prstGeom prst="rect">
            <a:avLst/>
          </a:prstGeom>
        </p:spPr>
        <p:txBody>
          <a:bodyPr>
            <a:normAutofit/>
          </a:bodyPr>
          <a:lstStyle/>
          <a:p>
            <a:r>
              <a:rPr lang="en-US" dirty="0"/>
              <a:t>Cognitive Services power products across Microsoft</a:t>
            </a:r>
          </a:p>
        </p:txBody>
      </p:sp>
    </p:spTree>
    <p:extLst>
      <p:ext uri="{BB962C8B-B14F-4D97-AF65-F5344CB8AC3E}">
        <p14:creationId xmlns:p14="http://schemas.microsoft.com/office/powerpoint/2010/main" val="732595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46889" y="1346629"/>
            <a:ext cx="6864320" cy="4168815"/>
          </a:xfrm>
          <a:prstGeom prst="rect">
            <a:avLst/>
          </a:prstGeom>
          <a:solidFill>
            <a:srgbClr val="E3008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5" name="TextBox 54"/>
          <p:cNvSpPr txBox="1"/>
          <p:nvPr/>
        </p:nvSpPr>
        <p:spPr>
          <a:xfrm>
            <a:off x="648862" y="3354375"/>
            <a:ext cx="2864553" cy="1615274"/>
          </a:xfrm>
          <a:prstGeom prst="rect">
            <a:avLst/>
          </a:prstGeom>
          <a:noFill/>
        </p:spPr>
        <p:txBody>
          <a:bodyPr wrap="square" lIns="548484" tIns="146243" rIns="548484" bIns="146243" rtlCol="0" anchor="ctr">
            <a:noAutofit/>
          </a:bodyPr>
          <a:lstStyle/>
          <a:p>
            <a:pPr algn="ctr" defTabSz="896214">
              <a:lnSpc>
                <a:spcPct val="90000"/>
              </a:lnSpc>
              <a:defRPr/>
            </a:pPr>
            <a:r>
              <a:rPr lang="en-US" sz="2745"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Bot Builder SDK</a:t>
            </a:r>
          </a:p>
        </p:txBody>
      </p:sp>
      <p:sp>
        <p:nvSpPr>
          <p:cNvPr id="23" name="Rectangle 22"/>
          <p:cNvSpPr/>
          <p:nvPr/>
        </p:nvSpPr>
        <p:spPr bwMode="auto">
          <a:xfrm rot="5400000">
            <a:off x="2783858" y="1384694"/>
            <a:ext cx="6864320" cy="4092680"/>
          </a:xfrm>
          <a:prstGeom prst="rect">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47" name="TextBox 46"/>
          <p:cNvSpPr txBox="1"/>
          <p:nvPr/>
        </p:nvSpPr>
        <p:spPr>
          <a:xfrm>
            <a:off x="4484222" y="3354378"/>
            <a:ext cx="3030916" cy="1615273"/>
          </a:xfrm>
          <a:prstGeom prst="rect">
            <a:avLst/>
          </a:prstGeom>
          <a:noFill/>
        </p:spPr>
        <p:txBody>
          <a:bodyPr wrap="square" lIns="548484" tIns="146243" rIns="548484" bIns="146243" rtlCol="0" anchor="ctr">
            <a:noAutofit/>
          </a:bodyPr>
          <a:lstStyle/>
          <a:p>
            <a:pPr algn="ctr" defTabSz="896214">
              <a:lnSpc>
                <a:spcPct val="90000"/>
              </a:lnSpc>
              <a:defRPr/>
            </a:pPr>
            <a:r>
              <a:rPr lang="en-US" sz="2745"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Bot Framework Developer Portal</a:t>
            </a:r>
          </a:p>
        </p:txBody>
      </p:sp>
      <p:sp>
        <p:nvSpPr>
          <p:cNvPr id="24" name="Rectangle 23"/>
          <p:cNvSpPr/>
          <p:nvPr/>
        </p:nvSpPr>
        <p:spPr bwMode="auto">
          <a:xfrm rot="5400000">
            <a:off x="6761222" y="1432795"/>
            <a:ext cx="6856055" cy="4003775"/>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sp>
        <p:nvSpPr>
          <p:cNvPr id="54" name="TextBox 53"/>
          <p:cNvSpPr txBox="1"/>
          <p:nvPr/>
        </p:nvSpPr>
        <p:spPr>
          <a:xfrm>
            <a:off x="8635510" y="3354377"/>
            <a:ext cx="3033960" cy="1644621"/>
          </a:xfrm>
          <a:prstGeom prst="rect">
            <a:avLst/>
          </a:prstGeom>
          <a:noFill/>
        </p:spPr>
        <p:txBody>
          <a:bodyPr wrap="square" lIns="548484" tIns="146243" rIns="548484" bIns="146243" rtlCol="0" anchor="ctr">
            <a:noAutofit/>
          </a:bodyPr>
          <a:lstStyle/>
          <a:p>
            <a:pPr algn="ctr" defTabSz="896214">
              <a:lnSpc>
                <a:spcPct val="90000"/>
              </a:lnSpc>
              <a:defRPr/>
            </a:pPr>
            <a:r>
              <a:rPr lang="en-US" sz="2745"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80477" y="428075"/>
            <a:ext cx="2801322" cy="2801322"/>
          </a:xfrm>
          <a:prstGeom prst="rect">
            <a:avLst/>
          </a:prstGeom>
        </p:spPr>
      </p:pic>
      <p:pic>
        <p:nvPicPr>
          <p:cNvPr id="4" name="Picture 3"/>
          <p:cNvPicPr>
            <a:picLocks noChangeAspect="1"/>
          </p:cNvPicPr>
          <p:nvPr/>
        </p:nvPicPr>
        <p:blipFill>
          <a:blip r:embed="rId4"/>
          <a:stretch>
            <a:fillRect/>
          </a:stretch>
        </p:blipFill>
        <p:spPr>
          <a:xfrm>
            <a:off x="4714208" y="426156"/>
            <a:ext cx="2800931" cy="2800931"/>
          </a:xfrm>
          <a:prstGeom prst="rect">
            <a:avLst/>
          </a:prstGeom>
        </p:spPr>
      </p:pic>
      <p:pic>
        <p:nvPicPr>
          <p:cNvPr id="5" name="Picture 4"/>
          <p:cNvPicPr>
            <a:picLocks noChangeAspect="1"/>
          </p:cNvPicPr>
          <p:nvPr/>
        </p:nvPicPr>
        <p:blipFill>
          <a:blip r:embed="rId5"/>
          <a:stretch>
            <a:fillRect/>
          </a:stretch>
        </p:blipFill>
        <p:spPr>
          <a:xfrm>
            <a:off x="8812827" y="421674"/>
            <a:ext cx="2805412" cy="2805412"/>
          </a:xfrm>
          <a:prstGeom prst="rect">
            <a:avLst/>
          </a:prstGeom>
        </p:spPr>
      </p:pic>
      <p:sp>
        <p:nvSpPr>
          <p:cNvPr id="11" name="TextBox 10"/>
          <p:cNvSpPr txBox="1"/>
          <p:nvPr/>
        </p:nvSpPr>
        <p:spPr>
          <a:xfrm>
            <a:off x="623537" y="5366139"/>
            <a:ext cx="2864553" cy="1615274"/>
          </a:xfrm>
          <a:prstGeom prst="rect">
            <a:avLst/>
          </a:prstGeom>
          <a:noFill/>
        </p:spPr>
        <p:txBody>
          <a:bodyPr wrap="square" lIns="548484" tIns="146243" rIns="548484" bIns="146243" rtlCol="0" anchor="ctr">
            <a:noAutofit/>
          </a:bodyPr>
          <a:lstStyle/>
          <a:p>
            <a:pPr algn="ctr" defTabSz="896214">
              <a:lnSpc>
                <a:spcPct val="90000"/>
              </a:lnSpc>
              <a:defRPr/>
            </a:pPr>
            <a:r>
              <a:rPr lang="en-US" sz="2745"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Dev</a:t>
            </a:r>
          </a:p>
        </p:txBody>
      </p:sp>
      <p:sp>
        <p:nvSpPr>
          <p:cNvPr id="12" name="TextBox 11"/>
          <p:cNvSpPr txBox="1"/>
          <p:nvPr/>
        </p:nvSpPr>
        <p:spPr>
          <a:xfrm>
            <a:off x="4682396" y="5370807"/>
            <a:ext cx="2864553" cy="1615274"/>
          </a:xfrm>
          <a:prstGeom prst="rect">
            <a:avLst/>
          </a:prstGeom>
          <a:noFill/>
        </p:spPr>
        <p:txBody>
          <a:bodyPr wrap="square" lIns="548484" tIns="146243" rIns="548484" bIns="146243" rtlCol="0" anchor="ctr">
            <a:noAutofit/>
          </a:bodyPr>
          <a:lstStyle/>
          <a:p>
            <a:pPr algn="ctr" defTabSz="896214">
              <a:lnSpc>
                <a:spcPct val="90000"/>
              </a:lnSpc>
              <a:defRPr/>
            </a:pPr>
            <a:r>
              <a:rPr lang="en-US" sz="2745"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Connect</a:t>
            </a:r>
          </a:p>
        </p:txBody>
      </p:sp>
      <p:sp>
        <p:nvSpPr>
          <p:cNvPr id="13" name="TextBox 12"/>
          <p:cNvSpPr txBox="1"/>
          <p:nvPr/>
        </p:nvSpPr>
        <p:spPr>
          <a:xfrm>
            <a:off x="8720212" y="5411104"/>
            <a:ext cx="2864553" cy="1615274"/>
          </a:xfrm>
          <a:prstGeom prst="rect">
            <a:avLst/>
          </a:prstGeom>
          <a:noFill/>
        </p:spPr>
        <p:txBody>
          <a:bodyPr wrap="square" lIns="548484" tIns="146243" rIns="548484" bIns="146243" rtlCol="0" anchor="ctr">
            <a:noAutofit/>
          </a:bodyPr>
          <a:lstStyle/>
          <a:p>
            <a:pPr algn="ctr" defTabSz="896214">
              <a:lnSpc>
                <a:spcPct val="90000"/>
              </a:lnSpc>
              <a:defRPr/>
            </a:pPr>
            <a:r>
              <a:rPr lang="en-US" sz="2745" kern="0"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Publish</a:t>
            </a:r>
          </a:p>
        </p:txBody>
      </p:sp>
    </p:spTree>
    <p:extLst>
      <p:ext uri="{BB962C8B-B14F-4D97-AF65-F5344CB8AC3E}">
        <p14:creationId xmlns:p14="http://schemas.microsoft.com/office/powerpoint/2010/main" val="5024099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a:t>
            </a:r>
            <a:br>
              <a:rPr lang="en-US" dirty="0"/>
            </a:br>
            <a:r>
              <a:rPr lang="en-US" dirty="0"/>
              <a:t>Framework</a:t>
            </a:r>
          </a:p>
        </p:txBody>
      </p:sp>
      <p:pic>
        <p:nvPicPr>
          <p:cNvPr id="5" name="Picture 4"/>
          <p:cNvPicPr>
            <a:picLocks noChangeAspect="1"/>
          </p:cNvPicPr>
          <p:nvPr/>
        </p:nvPicPr>
        <p:blipFill rotWithShape="1">
          <a:blip r:embed="rId3"/>
          <a:srcRect r="20457" b="47588"/>
          <a:stretch/>
        </p:blipFill>
        <p:spPr>
          <a:xfrm>
            <a:off x="2558175" y="2050173"/>
            <a:ext cx="8658152" cy="4033912"/>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7669426" y="4067129"/>
              <a:ext cx="0" cy="353"/>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5892810" y="3072944"/>
              <a:ext cx="0" cy="6706"/>
            </p14:xfrm>
          </p:contentPart>
        </mc:Choice>
        <mc:Fallback xmlns="">
          <p:pic>
            <p:nvPicPr>
              <p:cNvPr id="9" name="Ink 8"/>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6465252" y="3220819"/>
              <a:ext cx="353" cy="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1974657" y="3468571"/>
              <a:ext cx="65644" cy="50821"/>
            </p14:xfrm>
          </p:contentPart>
        </mc:Choice>
        <mc:Fallback xmlns="">
          <p:pic>
            <p:nvPicPr>
              <p:cNvPr id="12" name="Ink 11"/>
              <p:cNvPicPr/>
              <p:nvPr/>
            </p:nvPicPr>
            <p:blipFill>
              <a:blip r:embed="rId8"/>
              <a:stretch>
                <a:fillRect/>
              </a:stretch>
            </p:blipFill>
            <p:spPr>
              <a:xfrm>
                <a:off x="1966407" y="3460281"/>
                <a:ext cx="82145" cy="6740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2456045" y="1092340"/>
              <a:ext cx="0" cy="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18" name="Ink 17"/>
              <p14:cNvContentPartPr/>
              <p14:nvPr/>
            </p14:nvContentPartPr>
            <p14:xfrm>
              <a:off x="0" y="487"/>
              <a:ext cx="0" cy="0"/>
            </p14:xfrm>
          </p:contentPart>
        </mc:Choice>
        <mc:Fallback xmlns="">
          <p:pic>
            <p:nvPicPr>
              <p:cNvPr id="18" name="Ink 17"/>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9" name="Ink 18"/>
              <p14:cNvContentPartPr/>
              <p14:nvPr/>
            </p14:nvContentPartPr>
            <p14:xfrm>
              <a:off x="2514630" y="1374679"/>
              <a:ext cx="3529" cy="11999"/>
            </p14:xfrm>
          </p:contentPart>
        </mc:Choice>
        <mc:Fallback xmlns="">
          <p:pic>
            <p:nvPicPr>
              <p:cNvPr id="19" name="Ink 18"/>
              <p:cNvPicPr/>
              <p:nvPr/>
            </p:nvPicPr>
            <p:blipFill>
              <a:blip r:embed="rId12"/>
              <a:stretch>
                <a:fillRect/>
              </a:stretch>
            </p:blipFill>
            <p:spPr>
              <a:xfrm>
                <a:off x="2509219" y="1369159"/>
                <a:ext cx="14351" cy="2303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p14:cNvContentPartPr/>
              <p14:nvPr/>
            </p14:nvContentPartPr>
            <p14:xfrm>
              <a:off x="4037846" y="2355452"/>
              <a:ext cx="1998251" cy="632085"/>
            </p14:xfrm>
          </p:contentPart>
        </mc:Choice>
        <mc:Fallback xmlns="">
          <p:pic>
            <p:nvPicPr>
              <p:cNvPr id="20" name="Ink 19"/>
              <p:cNvPicPr/>
              <p:nvPr/>
            </p:nvPicPr>
            <p:blipFill>
              <a:blip r:embed="rId14"/>
              <a:stretch>
                <a:fillRect/>
              </a:stretch>
            </p:blipFill>
            <p:spPr>
              <a:xfrm>
                <a:off x="4025247" y="2342853"/>
                <a:ext cx="2023450" cy="657282"/>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p14:cNvContentPartPr/>
              <p14:nvPr/>
            </p14:nvContentPartPr>
            <p14:xfrm>
              <a:off x="7710718" y="4083717"/>
              <a:ext cx="353" cy="353"/>
            </p14:xfrm>
          </p:contentPart>
        </mc:Choice>
        <mc:Fallback xmlns="">
          <p:pic>
            <p:nvPicPr>
              <p:cNvPr id="21" name="Ink 20"/>
              <p:cNvPicPr/>
              <p:nvPr/>
            </p:nvPicPr>
            <p:blipFill/>
            <p:spPr/>
          </p:pic>
        </mc:Fallback>
      </mc:AlternateContent>
      <mc:AlternateContent xmlns:mc="http://schemas.openxmlformats.org/markup-compatibility/2006" xmlns:p14="http://schemas.microsoft.com/office/powerpoint/2010/main">
        <mc:Choice Requires="p14">
          <p:contentPart p14:bwMode="auto" r:id="rId16">
            <p14:nvContentPartPr>
              <p14:cNvPr id="22" name="Ink 21"/>
              <p14:cNvContentPartPr/>
              <p14:nvPr/>
            </p14:nvContentPartPr>
            <p14:xfrm>
              <a:off x="6058684" y="4471932"/>
              <a:ext cx="9882" cy="60350"/>
            </p14:xfrm>
          </p:contentPart>
        </mc:Choice>
        <mc:Fallback xmlns="">
          <p:pic>
            <p:nvPicPr>
              <p:cNvPr id="22" name="Ink 21"/>
              <p:cNvPicPr/>
              <p:nvPr/>
            </p:nvPicPr>
            <p:blipFill>
              <a:blip r:embed="rId17"/>
              <a:stretch>
                <a:fillRect/>
              </a:stretch>
            </p:blipFill>
            <p:spPr>
              <a:xfrm>
                <a:off x="6050266" y="4463670"/>
                <a:ext cx="26718" cy="76874"/>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p14:cNvContentPartPr/>
              <p14:nvPr/>
            </p14:nvContentPartPr>
            <p14:xfrm>
              <a:off x="6087624" y="2362863"/>
              <a:ext cx="1070769" cy="633850"/>
            </p14:xfrm>
          </p:contentPart>
        </mc:Choice>
        <mc:Fallback xmlns="">
          <p:pic>
            <p:nvPicPr>
              <p:cNvPr id="24" name="Ink 23"/>
              <p:cNvPicPr/>
              <p:nvPr/>
            </p:nvPicPr>
            <p:blipFill>
              <a:blip r:embed="rId19"/>
              <a:stretch>
                <a:fillRect/>
              </a:stretch>
            </p:blipFill>
            <p:spPr>
              <a:xfrm>
                <a:off x="6075022" y="2350258"/>
                <a:ext cx="1095972" cy="6590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p14:cNvContentPartPr/>
              <p14:nvPr/>
            </p14:nvContentPartPr>
            <p14:xfrm>
              <a:off x="6427842" y="1337621"/>
              <a:ext cx="1065828" cy="1021007"/>
            </p14:xfrm>
          </p:contentPart>
        </mc:Choice>
        <mc:Fallback xmlns="">
          <p:pic>
            <p:nvPicPr>
              <p:cNvPr id="26" name="Ink 25"/>
              <p:cNvPicPr/>
              <p:nvPr/>
            </p:nvPicPr>
            <p:blipFill>
              <a:blip r:embed="rId21"/>
              <a:stretch>
                <a:fillRect/>
              </a:stretch>
            </p:blipFill>
            <p:spPr>
              <a:xfrm>
                <a:off x="6415244" y="1325020"/>
                <a:ext cx="1091025" cy="104620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p14:cNvContentPartPr/>
              <p14:nvPr/>
            </p14:nvContentPartPr>
            <p14:xfrm>
              <a:off x="4926507" y="650127"/>
              <a:ext cx="1341108" cy="1708501"/>
            </p14:xfrm>
          </p:contentPart>
        </mc:Choice>
        <mc:Fallback xmlns="">
          <p:pic>
            <p:nvPicPr>
              <p:cNvPr id="30" name="Ink 29"/>
              <p:cNvPicPr/>
              <p:nvPr/>
            </p:nvPicPr>
            <p:blipFill>
              <a:blip r:embed="rId23"/>
              <a:stretch>
                <a:fillRect/>
              </a:stretch>
            </p:blipFill>
            <p:spPr>
              <a:xfrm>
                <a:off x="4913906" y="637527"/>
                <a:ext cx="1366310" cy="17337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p14:cNvContentPartPr/>
              <p14:nvPr/>
            </p14:nvContentPartPr>
            <p14:xfrm>
              <a:off x="7241330" y="2351570"/>
              <a:ext cx="1015360" cy="687141"/>
            </p14:xfrm>
          </p:contentPart>
        </mc:Choice>
        <mc:Fallback xmlns="">
          <p:pic>
            <p:nvPicPr>
              <p:cNvPr id="32" name="Ink 31"/>
              <p:cNvPicPr/>
              <p:nvPr/>
            </p:nvPicPr>
            <p:blipFill>
              <a:blip r:embed="rId25"/>
              <a:stretch>
                <a:fillRect/>
              </a:stretch>
            </p:blipFill>
            <p:spPr>
              <a:xfrm>
                <a:off x="7228728" y="2338972"/>
                <a:ext cx="1040564" cy="712337"/>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p14:cNvContentPartPr/>
              <p14:nvPr/>
            </p14:nvContentPartPr>
            <p14:xfrm>
              <a:off x="7651074" y="1763953"/>
              <a:ext cx="614792" cy="621498"/>
            </p14:xfrm>
          </p:contentPart>
        </mc:Choice>
        <mc:Fallback xmlns="">
          <p:pic>
            <p:nvPicPr>
              <p:cNvPr id="43" name="Ink 42"/>
              <p:cNvPicPr/>
              <p:nvPr/>
            </p:nvPicPr>
            <p:blipFill>
              <a:blip r:embed="rId27"/>
              <a:stretch>
                <a:fillRect/>
              </a:stretch>
            </p:blipFill>
            <p:spPr>
              <a:xfrm>
                <a:off x="7638476" y="1751350"/>
                <a:ext cx="639988" cy="646704"/>
              </a:xfrm>
              <a:prstGeom prst="rect">
                <a:avLst/>
              </a:prstGeom>
            </p:spPr>
          </p:pic>
        </mc:Fallback>
      </mc:AlternateContent>
      <p:sp>
        <p:nvSpPr>
          <p:cNvPr id="44" name="TextBox 43"/>
          <p:cNvSpPr txBox="1"/>
          <p:nvPr/>
        </p:nvSpPr>
        <p:spPr>
          <a:xfrm>
            <a:off x="8423269" y="1633593"/>
            <a:ext cx="1431817" cy="362072"/>
          </a:xfrm>
          <a:prstGeom prst="rect">
            <a:avLst/>
          </a:prstGeom>
          <a:noFill/>
        </p:spPr>
        <p:txBody>
          <a:bodyPr wrap="none" rtlCol="0">
            <a:spAutoFit/>
          </a:bodyPr>
          <a:lstStyle/>
          <a:p>
            <a:pPr defTabSz="896386"/>
            <a:r>
              <a:rPr lang="en-US" sz="1765" kern="0" dirty="0">
                <a:solidFill>
                  <a:sysClr val="windowText" lastClr="000000"/>
                </a:solidFill>
              </a:rPr>
              <a:t>Bot Directory</a:t>
            </a:r>
          </a:p>
        </p:txBody>
      </p:sp>
      <p:sp>
        <p:nvSpPr>
          <p:cNvPr id="45" name="TextBox 44"/>
          <p:cNvSpPr txBox="1"/>
          <p:nvPr/>
        </p:nvSpPr>
        <p:spPr>
          <a:xfrm>
            <a:off x="7549958" y="1267815"/>
            <a:ext cx="1925391" cy="362072"/>
          </a:xfrm>
          <a:prstGeom prst="rect">
            <a:avLst/>
          </a:prstGeom>
          <a:noFill/>
        </p:spPr>
        <p:txBody>
          <a:bodyPr wrap="none" rtlCol="0">
            <a:spAutoFit/>
          </a:bodyPr>
          <a:lstStyle/>
          <a:p>
            <a:pPr defTabSz="896386"/>
            <a:r>
              <a:rPr lang="en-US" sz="1765" kern="0" dirty="0">
                <a:solidFill>
                  <a:sysClr val="windowText" lastClr="000000"/>
                </a:solidFill>
              </a:rPr>
              <a:t>Bot Builder Guides</a:t>
            </a:r>
          </a:p>
        </p:txBody>
      </p:sp>
      <p:sp>
        <p:nvSpPr>
          <p:cNvPr id="46" name="TextBox 45"/>
          <p:cNvSpPr txBox="1"/>
          <p:nvPr/>
        </p:nvSpPr>
        <p:spPr>
          <a:xfrm>
            <a:off x="6340475" y="661381"/>
            <a:ext cx="2145777" cy="362072"/>
          </a:xfrm>
          <a:prstGeom prst="rect">
            <a:avLst/>
          </a:prstGeom>
          <a:noFill/>
        </p:spPr>
        <p:txBody>
          <a:bodyPr wrap="none" rtlCol="0">
            <a:spAutoFit/>
          </a:bodyPr>
          <a:lstStyle/>
          <a:p>
            <a:pPr defTabSz="896386"/>
            <a:r>
              <a:rPr lang="en-US" sz="1765" kern="0" dirty="0">
                <a:solidFill>
                  <a:sysClr val="windowText" lastClr="000000"/>
                </a:solidFill>
              </a:rPr>
              <a:t>Bot Developer Portal</a:t>
            </a:r>
          </a:p>
        </p:txBody>
      </p:sp>
    </p:spTree>
    <p:extLst>
      <p:ext uri="{BB962C8B-B14F-4D97-AF65-F5344CB8AC3E}">
        <p14:creationId xmlns:p14="http://schemas.microsoft.com/office/powerpoint/2010/main" val="3889685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a:t>
            </a:r>
          </a:p>
        </p:txBody>
      </p:sp>
      <p:sp>
        <p:nvSpPr>
          <p:cNvPr id="4" name="Content Placeholder 3"/>
          <p:cNvSpPr>
            <a:spLocks noGrp="1"/>
          </p:cNvSpPr>
          <p:nvPr>
            <p:ph idx="1"/>
          </p:nvPr>
        </p:nvSpPr>
        <p:spPr/>
        <p:txBody>
          <a:bodyPr>
            <a:normAutofit/>
          </a:bodyPr>
          <a:lstStyle/>
          <a:p>
            <a:pPr marL="0" indent="0" algn="ctr">
              <a:buNone/>
            </a:pPr>
            <a:r>
              <a:rPr lang="en-US" sz="4313" dirty="0"/>
              <a:t>It’s also a messaging platform</a:t>
            </a:r>
          </a:p>
          <a:p>
            <a:pPr marL="0" indent="0" algn="ctr">
              <a:buNone/>
            </a:pPr>
            <a:endParaRPr lang="en-US" sz="4313" dirty="0"/>
          </a:p>
          <a:p>
            <a:pPr marL="0" indent="0" algn="ctr">
              <a:buNone/>
            </a:pPr>
            <a:r>
              <a:rPr lang="en-US" sz="4313" dirty="0"/>
              <a:t>Let’s get a picture of the way it works</a:t>
            </a:r>
          </a:p>
        </p:txBody>
      </p:sp>
    </p:spTree>
    <p:extLst>
      <p:ext uri="{BB962C8B-B14F-4D97-AF65-F5344CB8AC3E}">
        <p14:creationId xmlns:p14="http://schemas.microsoft.com/office/powerpoint/2010/main" val="356095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  as a development solution</a:t>
            </a:r>
          </a:p>
        </p:txBody>
      </p:sp>
      <p:pic>
        <p:nvPicPr>
          <p:cNvPr id="5" name="Content Placeholder 4"/>
          <p:cNvPicPr>
            <a:picLocks noGrp="1" noChangeAspect="1"/>
          </p:cNvPicPr>
          <p:nvPr>
            <p:ph idx="1"/>
          </p:nvPr>
        </p:nvPicPr>
        <p:blipFill>
          <a:blip r:embed="rId2"/>
          <a:stretch>
            <a:fillRect/>
          </a:stretch>
        </p:blipFill>
        <p:spPr>
          <a:xfrm>
            <a:off x="1837982" y="1486746"/>
            <a:ext cx="7731664" cy="5154443"/>
          </a:xfrm>
        </p:spPr>
      </p:pic>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4440010" y="1810451"/>
              <a:ext cx="2934720" cy="961200"/>
            </p14:xfrm>
          </p:contentPart>
        </mc:Choice>
        <mc:Fallback xmlns="">
          <p:pic>
            <p:nvPicPr>
              <p:cNvPr id="7" name="Ink 6"/>
              <p:cNvPicPr/>
              <p:nvPr/>
            </p:nvPicPr>
            <p:blipFill>
              <a:blip r:embed="rId4"/>
              <a:stretch>
                <a:fillRect/>
              </a:stretch>
            </p:blipFill>
            <p:spPr>
              <a:xfrm>
                <a:off x="4414450" y="1784891"/>
                <a:ext cx="2985840" cy="1012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4915210" y="1989011"/>
              <a:ext cx="1235040" cy="1378080"/>
            </p14:xfrm>
          </p:contentPart>
        </mc:Choice>
        <mc:Fallback xmlns="">
          <p:pic>
            <p:nvPicPr>
              <p:cNvPr id="9" name="Ink 8"/>
              <p:cNvPicPr/>
              <p:nvPr/>
            </p:nvPicPr>
            <p:blipFill>
              <a:blip r:embed="rId6"/>
              <a:stretch>
                <a:fillRect/>
              </a:stretch>
            </p:blipFill>
            <p:spPr>
              <a:xfrm>
                <a:off x="4889652" y="1963451"/>
                <a:ext cx="1286155" cy="1429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4303930" y="1721651"/>
              <a:ext cx="1786080" cy="894960"/>
            </p14:xfrm>
          </p:contentPart>
        </mc:Choice>
        <mc:Fallback xmlns="">
          <p:pic>
            <p:nvPicPr>
              <p:cNvPr id="11" name="Ink 10"/>
              <p:cNvPicPr/>
              <p:nvPr/>
            </p:nvPicPr>
            <p:blipFill>
              <a:blip r:embed="rId8"/>
              <a:stretch>
                <a:fillRect/>
              </a:stretch>
            </p:blipFill>
            <p:spPr>
              <a:xfrm>
                <a:off x="4278368" y="1696091"/>
                <a:ext cx="1837203" cy="946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5015050" y="2713331"/>
              <a:ext cx="1141680" cy="341040"/>
            </p14:xfrm>
          </p:contentPart>
        </mc:Choice>
        <mc:Fallback xmlns="">
          <p:pic>
            <p:nvPicPr>
              <p:cNvPr id="15" name="Ink 14"/>
              <p:cNvPicPr/>
              <p:nvPr/>
            </p:nvPicPr>
            <p:blipFill>
              <a:blip r:embed="rId10"/>
              <a:stretch>
                <a:fillRect/>
              </a:stretch>
            </p:blipFill>
            <p:spPr>
              <a:xfrm>
                <a:off x="4995968" y="2694244"/>
                <a:ext cx="1179844" cy="37921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7" name="Ink 16"/>
              <p14:cNvContentPartPr/>
              <p14:nvPr/>
            </p14:nvContentPartPr>
            <p14:xfrm>
              <a:off x="5667370" y="3364451"/>
              <a:ext cx="450720" cy="265920"/>
            </p14:xfrm>
          </p:contentPart>
        </mc:Choice>
        <mc:Fallback xmlns="">
          <p:pic>
            <p:nvPicPr>
              <p:cNvPr id="17" name="Ink 16"/>
              <p:cNvPicPr/>
              <p:nvPr/>
            </p:nvPicPr>
            <p:blipFill>
              <a:blip r:embed="rId12"/>
              <a:stretch>
                <a:fillRect/>
              </a:stretch>
            </p:blipFill>
            <p:spPr>
              <a:xfrm>
                <a:off x="5648290" y="3345380"/>
                <a:ext cx="488880" cy="304063"/>
              </a:xfrm>
              <a:prstGeom prst="rect">
                <a:avLst/>
              </a:prstGeom>
            </p:spPr>
          </p:pic>
        </mc:Fallback>
      </mc:AlternateContent>
    </p:spTree>
    <p:extLst>
      <p:ext uri="{BB962C8B-B14F-4D97-AF65-F5344CB8AC3E}">
        <p14:creationId xmlns:p14="http://schemas.microsoft.com/office/powerpoint/2010/main" val="1040353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  as a cloud solution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43913" y="1624120"/>
            <a:ext cx="7200814" cy="4800543"/>
          </a:xfrm>
        </p:spPr>
      </p:pic>
    </p:spTree>
    <p:extLst>
      <p:ext uri="{BB962C8B-B14F-4D97-AF65-F5344CB8AC3E}">
        <p14:creationId xmlns:p14="http://schemas.microsoft.com/office/powerpoint/2010/main" val="3227868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62126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Service:  types of bot data stored for us (part of Bot Connector)</a:t>
            </a:r>
          </a:p>
        </p:txBody>
      </p:sp>
      <p:sp>
        <p:nvSpPr>
          <p:cNvPr id="4" name="Text Placeholder 3"/>
          <p:cNvSpPr>
            <a:spLocks noGrp="1"/>
          </p:cNvSpPr>
          <p:nvPr>
            <p:ph type="body" sz="quarter" idx="10"/>
          </p:nvPr>
        </p:nvSpPr>
        <p:spPr>
          <a:xfrm>
            <a:off x="418643" y="5520658"/>
            <a:ext cx="11651870" cy="1013856"/>
          </a:xfrm>
        </p:spPr>
        <p:txBody>
          <a:bodyPr>
            <a:normAutofit fontScale="62500" lnSpcReduction="20000"/>
          </a:bodyPr>
          <a:lstStyle/>
          <a:p>
            <a:pPr marL="448193" indent="-448193">
              <a:buFont typeface="Arial" panose="020B0604020202020204" pitchFamily="34" charset="0"/>
              <a:buChar char="•"/>
            </a:pPr>
            <a:r>
              <a:rPr lang="en-US" dirty="0"/>
              <a:t>This data is currently stored for free for you within the Bot Framework State Service.</a:t>
            </a:r>
          </a:p>
          <a:p>
            <a:pPr marL="448193" indent="-448193">
              <a:buFont typeface="Arial" panose="020B0604020202020204" pitchFamily="34" charset="0"/>
              <a:buChar char="•"/>
            </a:pPr>
            <a:r>
              <a:rPr lang="en-US" dirty="0"/>
              <a:t>However, you may bring in your own data source (format:  key-value store)</a:t>
            </a:r>
          </a:p>
          <a:p>
            <a:pPr marL="448193" indent="-448193">
              <a:buFont typeface="Arial" panose="020B0604020202020204" pitchFamily="34" charset="0"/>
              <a:buChar char="•"/>
            </a:pPr>
            <a:r>
              <a:rPr lang="en-US" dirty="0"/>
              <a:t>Access with </a:t>
            </a:r>
            <a:r>
              <a:rPr lang="en-US" b="1" dirty="0"/>
              <a:t>session</a:t>
            </a:r>
            <a:r>
              <a:rPr lang="en-US" dirty="0"/>
              <a:t> object in Node</a:t>
            </a:r>
          </a:p>
        </p:txBody>
      </p:sp>
      <p:sp>
        <p:nvSpPr>
          <p:cNvPr id="5" name="TextBox 4"/>
          <p:cNvSpPr txBox="1"/>
          <p:nvPr/>
        </p:nvSpPr>
        <p:spPr>
          <a:xfrm>
            <a:off x="709980" y="2065192"/>
            <a:ext cx="2024626" cy="646111"/>
          </a:xfrm>
          <a:prstGeom prst="rect">
            <a:avLst/>
          </a:prstGeom>
          <a:noFill/>
        </p:spPr>
        <p:txBody>
          <a:bodyPr wrap="none" rtlCol="0">
            <a:spAutoFit/>
          </a:bodyPr>
          <a:lstStyle/>
          <a:p>
            <a:pPr defTabSz="896214">
              <a:defRPr/>
            </a:pPr>
            <a:r>
              <a:rPr lang="en-US" sz="3528" kern="0" dirty="0">
                <a:solidFill>
                  <a:sysClr val="windowText" lastClr="000000"/>
                </a:solidFill>
              </a:rPr>
              <a:t>User data</a:t>
            </a:r>
          </a:p>
        </p:txBody>
      </p:sp>
      <p:sp>
        <p:nvSpPr>
          <p:cNvPr id="6" name="TextBox 5"/>
          <p:cNvSpPr txBox="1"/>
          <p:nvPr/>
        </p:nvSpPr>
        <p:spPr>
          <a:xfrm>
            <a:off x="3107917" y="1785555"/>
            <a:ext cx="2688892" cy="1199901"/>
          </a:xfrm>
          <a:prstGeom prst="rect">
            <a:avLst/>
          </a:prstGeom>
          <a:noFill/>
        </p:spPr>
        <p:txBody>
          <a:bodyPr wrap="square" rtlCol="0">
            <a:spAutoFit/>
          </a:bodyPr>
          <a:lstStyle/>
          <a:p>
            <a:pPr algn="ctr" defTabSz="896214">
              <a:defRPr/>
            </a:pPr>
            <a:r>
              <a:rPr lang="en-US" sz="3528" kern="0" dirty="0">
                <a:solidFill>
                  <a:sysClr val="windowText" lastClr="000000"/>
                </a:solidFill>
              </a:rPr>
              <a:t>Conversation data</a:t>
            </a:r>
          </a:p>
        </p:txBody>
      </p:sp>
      <p:sp>
        <p:nvSpPr>
          <p:cNvPr id="7" name="TextBox 6"/>
          <p:cNvSpPr txBox="1"/>
          <p:nvPr/>
        </p:nvSpPr>
        <p:spPr>
          <a:xfrm>
            <a:off x="6394808" y="1508659"/>
            <a:ext cx="2688892" cy="1753693"/>
          </a:xfrm>
          <a:prstGeom prst="rect">
            <a:avLst/>
          </a:prstGeom>
          <a:noFill/>
        </p:spPr>
        <p:txBody>
          <a:bodyPr wrap="square" rtlCol="0">
            <a:spAutoFit/>
          </a:bodyPr>
          <a:lstStyle/>
          <a:p>
            <a:pPr algn="ctr" defTabSz="896214">
              <a:defRPr/>
            </a:pPr>
            <a:r>
              <a:rPr lang="en-US" sz="3528" kern="0" dirty="0">
                <a:solidFill>
                  <a:sysClr val="windowText" lastClr="000000"/>
                </a:solidFill>
              </a:rPr>
              <a:t>User-conversation data</a:t>
            </a:r>
          </a:p>
        </p:txBody>
      </p:sp>
      <p:sp>
        <p:nvSpPr>
          <p:cNvPr id="8" name="TextBox 7"/>
          <p:cNvSpPr txBox="1"/>
          <p:nvPr/>
        </p:nvSpPr>
        <p:spPr>
          <a:xfrm>
            <a:off x="9495254" y="2062450"/>
            <a:ext cx="2359123" cy="633500"/>
          </a:xfrm>
          <a:prstGeom prst="rect">
            <a:avLst/>
          </a:prstGeom>
          <a:noFill/>
        </p:spPr>
        <p:txBody>
          <a:bodyPr wrap="none" rtlCol="0">
            <a:spAutoFit/>
          </a:bodyPr>
          <a:lstStyle/>
          <a:p>
            <a:pPr defTabSz="896214">
              <a:defRPr/>
            </a:pPr>
            <a:r>
              <a:rPr lang="en-US" sz="3528" kern="0" dirty="0">
                <a:solidFill>
                  <a:sysClr val="windowText" lastClr="000000"/>
                </a:solidFill>
              </a:rPr>
              <a:t>Dialog data</a:t>
            </a:r>
          </a:p>
        </p:txBody>
      </p:sp>
      <p:pic>
        <p:nvPicPr>
          <p:cNvPr id="1026"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44" y="2844621"/>
            <a:ext cx="854405" cy="854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542" y="3156549"/>
            <a:ext cx="854405" cy="85440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3492264"/>
            <a:ext cx="854405" cy="8544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1159" y="3781770"/>
            <a:ext cx="854405" cy="8544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3200986" y="3137589"/>
              <a:ext cx="779382" cy="715893"/>
            </p14:xfrm>
          </p:contentPart>
        </mc:Choice>
        <mc:Fallback xmlns="">
          <p:pic>
            <p:nvPicPr>
              <p:cNvPr id="22" name="Ink 21"/>
              <p:cNvPicPr/>
              <p:nvPr/>
            </p:nvPicPr>
            <p:blipFill>
              <a:blip r:embed="rId5"/>
              <a:stretch>
                <a:fillRect/>
              </a:stretch>
            </p:blipFill>
            <p:spPr>
              <a:xfrm>
                <a:off x="3189112" y="3125711"/>
                <a:ext cx="803130" cy="73964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p14:cNvContentPartPr/>
              <p14:nvPr/>
            </p14:nvContentPartPr>
            <p14:xfrm>
              <a:off x="4880068" y="3185094"/>
              <a:ext cx="779382" cy="715893"/>
            </p14:xfrm>
          </p:contentPart>
        </mc:Choice>
        <mc:Fallback xmlns="">
          <p:pic>
            <p:nvPicPr>
              <p:cNvPr id="27" name="Ink 26"/>
              <p:cNvPicPr/>
              <p:nvPr/>
            </p:nvPicPr>
            <p:blipFill>
              <a:blip r:embed="rId7"/>
              <a:stretch>
                <a:fillRect/>
              </a:stretch>
            </p:blipFill>
            <p:spPr>
              <a:xfrm>
                <a:off x="4868194" y="3173222"/>
                <a:ext cx="803130" cy="73963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p14:cNvContentPartPr/>
              <p14:nvPr/>
            </p14:nvContentPartPr>
            <p14:xfrm>
              <a:off x="3257321" y="4329124"/>
              <a:ext cx="779382" cy="715893"/>
            </p14:xfrm>
          </p:contentPart>
        </mc:Choice>
        <mc:Fallback xmlns="">
          <p:pic>
            <p:nvPicPr>
              <p:cNvPr id="28" name="Ink 27"/>
              <p:cNvPicPr/>
              <p:nvPr/>
            </p:nvPicPr>
            <p:blipFill>
              <a:blip r:embed="rId9"/>
              <a:stretch>
                <a:fillRect/>
              </a:stretch>
            </p:blipFill>
            <p:spPr>
              <a:xfrm>
                <a:off x="3245441" y="4317240"/>
                <a:ext cx="803141" cy="7396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p14:cNvContentPartPr/>
              <p14:nvPr/>
            </p14:nvContentPartPr>
            <p14:xfrm>
              <a:off x="4913470" y="4335147"/>
              <a:ext cx="779382" cy="715893"/>
            </p14:xfrm>
          </p:contentPart>
        </mc:Choice>
        <mc:Fallback xmlns="">
          <p:pic>
            <p:nvPicPr>
              <p:cNvPr id="29" name="Ink 28"/>
              <p:cNvPicPr/>
              <p:nvPr/>
            </p:nvPicPr>
            <p:blipFill>
              <a:blip r:embed="rId11"/>
              <a:stretch>
                <a:fillRect/>
              </a:stretch>
            </p:blipFill>
            <p:spPr>
              <a:xfrm>
                <a:off x="4901579" y="4323263"/>
                <a:ext cx="803163" cy="739660"/>
              </a:xfrm>
              <a:prstGeom prst="rect">
                <a:avLst/>
              </a:prstGeom>
            </p:spPr>
          </p:pic>
        </mc:Fallback>
      </mc:AlternateContent>
      <p:pic>
        <p:nvPicPr>
          <p:cNvPr id="3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065" y="3799046"/>
            <a:ext cx="854405" cy="8544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2">
            <p14:nvContentPartPr>
              <p14:cNvPr id="31" name="Ink 30"/>
              <p14:cNvContentPartPr/>
              <p14:nvPr/>
            </p14:nvContentPartPr>
            <p14:xfrm>
              <a:off x="798565" y="4336800"/>
              <a:ext cx="779382" cy="715893"/>
            </p14:xfrm>
          </p:contentPart>
        </mc:Choice>
        <mc:Fallback xmlns="">
          <p:pic>
            <p:nvPicPr>
              <p:cNvPr id="31" name="Ink 30"/>
              <p:cNvPicPr/>
              <p:nvPr/>
            </p:nvPicPr>
            <p:blipFill>
              <a:blip r:embed="rId5"/>
              <a:stretch>
                <a:fillRect/>
              </a:stretch>
            </p:blipFill>
            <p:spPr>
              <a:xfrm>
                <a:off x="786691" y="4324922"/>
                <a:ext cx="803130" cy="739648"/>
              </a:xfrm>
              <a:prstGeom prst="rect">
                <a:avLst/>
              </a:prstGeom>
            </p:spPr>
          </p:pic>
        </mc:Fallback>
      </mc:AlternateContent>
      <p:pic>
        <p:nvPicPr>
          <p:cNvPr id="32"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744" y="3386746"/>
            <a:ext cx="854405" cy="8544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3">
            <p14:nvContentPartPr>
              <p14:cNvPr id="33" name="Ink 32"/>
              <p14:cNvContentPartPr/>
              <p14:nvPr/>
            </p14:nvContentPartPr>
            <p14:xfrm>
              <a:off x="7142151" y="3941776"/>
              <a:ext cx="779607" cy="716081"/>
            </p14:xfrm>
          </p:contentPart>
        </mc:Choice>
        <mc:Fallback xmlns="">
          <p:pic>
            <p:nvPicPr>
              <p:cNvPr id="33" name="Ink 32"/>
              <p:cNvPicPr/>
              <p:nvPr/>
            </p:nvPicPr>
            <p:blipFill>
              <a:blip r:embed="rId14"/>
              <a:stretch>
                <a:fillRect/>
              </a:stretch>
            </p:blipFill>
            <p:spPr>
              <a:xfrm>
                <a:off x="7130273" y="3929895"/>
                <a:ext cx="803362" cy="739842"/>
              </a:xfrm>
              <a:prstGeom prst="rect">
                <a:avLst/>
              </a:prstGeom>
            </p:spPr>
          </p:pic>
        </mc:Fallback>
      </mc:AlternateContent>
      <p:grpSp>
        <p:nvGrpSpPr>
          <p:cNvPr id="50" name="Group 49"/>
          <p:cNvGrpSpPr/>
          <p:nvPr/>
        </p:nvGrpSpPr>
        <p:grpSpPr>
          <a:xfrm>
            <a:off x="10673030" y="2695804"/>
            <a:ext cx="1492068" cy="1497816"/>
            <a:chOff x="10192874" y="2749364"/>
            <a:chExt cx="2216160" cy="2066400"/>
          </a:xfrm>
        </p:grpSpPr>
        <mc:AlternateContent xmlns:mc="http://schemas.openxmlformats.org/markup-compatibility/2006" xmlns:p14="http://schemas.microsoft.com/office/powerpoint/2010/main">
          <mc:Choice Requires="p14">
            <p:contentPart p14:bwMode="auto" r:id="rId15">
              <p14:nvContentPartPr>
                <p14:cNvPr id="37" name="Ink 36"/>
                <p14:cNvContentPartPr/>
                <p14:nvPr/>
              </p14:nvContentPartPr>
              <p14:xfrm>
                <a:off x="10192874" y="2749364"/>
                <a:ext cx="2216160" cy="2066400"/>
              </p14:xfrm>
            </p:contentPart>
          </mc:Choice>
          <mc:Fallback xmlns="">
            <p:pic>
              <p:nvPicPr>
                <p:cNvPr id="37" name="Ink 36"/>
                <p:cNvPicPr/>
                <p:nvPr/>
              </p:nvPicPr>
              <p:blipFill>
                <a:blip r:embed="rId16"/>
                <a:stretch>
                  <a:fillRect/>
                </a:stretch>
              </p:blipFill>
              <p:spPr>
                <a:xfrm>
                  <a:off x="10175581" y="2733300"/>
                  <a:ext cx="2250747" cy="2098528"/>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 name="Ink 44"/>
                <p14:cNvContentPartPr/>
                <p14:nvPr/>
              </p14:nvContentPartPr>
              <p14:xfrm>
                <a:off x="10966702" y="2895611"/>
                <a:ext cx="991080" cy="969480"/>
              </p14:xfrm>
            </p:contentPart>
          </mc:Choice>
          <mc:Fallback xmlns="">
            <p:pic>
              <p:nvPicPr>
                <p:cNvPr id="45" name="Ink 44"/>
                <p:cNvPicPr/>
                <p:nvPr/>
              </p:nvPicPr>
              <p:blipFill>
                <a:blip r:embed="rId18"/>
                <a:stretch>
                  <a:fillRect/>
                </a:stretch>
              </p:blipFill>
              <p:spPr>
                <a:xfrm>
                  <a:off x="10938939" y="2869830"/>
                  <a:ext cx="1046606" cy="1021043"/>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7" name="Ink 46"/>
                <p14:cNvContentPartPr/>
                <p14:nvPr/>
              </p14:nvContentPartPr>
              <p14:xfrm>
                <a:off x="11435062" y="3260291"/>
                <a:ext cx="0" cy="0"/>
              </p14:xfrm>
            </p:contentPart>
          </mc:Choice>
          <mc:Fallback xmlns="">
            <p:pic>
              <p:nvPicPr>
                <p:cNvPr id="47" name="Ink 46"/>
                <p:cNvPicPr/>
                <p:nvPr/>
              </p:nvPicPr>
              <p:blipFill/>
              <p:spPr/>
            </p:pic>
          </mc:Fallback>
        </mc:AlternateContent>
        <mc:AlternateContent xmlns:mc="http://schemas.openxmlformats.org/markup-compatibility/2006" xmlns:p14="http://schemas.microsoft.com/office/powerpoint/2010/main">
          <mc:Choice Requires="p14">
            <p:contentPart p14:bwMode="auto" r:id="rId20">
              <p14:nvContentPartPr>
                <p14:cNvPr id="49" name="Ink 48"/>
                <p14:cNvContentPartPr/>
                <p14:nvPr/>
              </p14:nvContentPartPr>
              <p14:xfrm>
                <a:off x="12046342" y="3889211"/>
                <a:ext cx="0" cy="360"/>
              </p14:xfrm>
            </p:contentPart>
          </mc:Choice>
          <mc:Fallback xmlns="">
            <p:pic>
              <p:nvPicPr>
                <p:cNvPr id="49" name="Ink 48"/>
                <p:cNvPicPr/>
                <p:nvPr/>
              </p:nvPicPr>
              <p:blipFill/>
              <p:spPr/>
            </p:pic>
          </mc:Fallback>
        </mc:AlternateContent>
      </p:grpSp>
      <p:pic>
        <p:nvPicPr>
          <p:cNvPr id="5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9397" y="3848442"/>
            <a:ext cx="854405" cy="85440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21">
            <p14:nvContentPartPr>
              <p14:cNvPr id="52" name="Ink 51"/>
              <p14:cNvContentPartPr/>
              <p14:nvPr/>
            </p14:nvContentPartPr>
            <p14:xfrm>
              <a:off x="9980508" y="4033464"/>
              <a:ext cx="779607" cy="716081"/>
            </p14:xfrm>
          </p:contentPart>
        </mc:Choice>
        <mc:Fallback xmlns="">
          <p:pic>
            <p:nvPicPr>
              <p:cNvPr id="52" name="Ink 51"/>
              <p:cNvPicPr/>
              <p:nvPr/>
            </p:nvPicPr>
            <p:blipFill>
              <a:blip r:embed="rId22"/>
              <a:stretch>
                <a:fillRect/>
              </a:stretch>
            </p:blipFill>
            <p:spPr>
              <a:xfrm>
                <a:off x="9968625" y="4021583"/>
                <a:ext cx="803373" cy="739842"/>
              </a:xfrm>
              <a:prstGeom prst="rect">
                <a:avLst/>
              </a:prstGeom>
            </p:spPr>
          </p:pic>
        </mc:Fallback>
      </mc:AlternateContent>
    </p:spTree>
    <p:extLst>
      <p:ext uri="{BB962C8B-B14F-4D97-AF65-F5344CB8AC3E}">
        <p14:creationId xmlns:p14="http://schemas.microsoft.com/office/powerpoint/2010/main" val="165048465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behind the scenes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195" y="4026617"/>
            <a:ext cx="2294853" cy="2294853"/>
          </a:xfrm>
          <a:prstGeom prst="rect">
            <a:avLst/>
          </a:prstGeom>
        </p:spPr>
      </p:pic>
      <p:sp>
        <p:nvSpPr>
          <p:cNvPr id="7" name="TextBox 6"/>
          <p:cNvSpPr txBox="1"/>
          <p:nvPr/>
        </p:nvSpPr>
        <p:spPr>
          <a:xfrm>
            <a:off x="6801665" y="1875100"/>
            <a:ext cx="4989233" cy="1056042"/>
          </a:xfrm>
          <a:prstGeom prst="rect">
            <a:avLst/>
          </a:prstGeom>
          <a:noFill/>
        </p:spPr>
        <p:txBody>
          <a:bodyPr wrap="none" rtlCol="0">
            <a:spAutoFit/>
          </a:bodyPr>
          <a:lstStyle/>
          <a:p>
            <a:pPr defTabSz="896386">
              <a:defRPr/>
            </a:pPr>
            <a:r>
              <a:rPr lang="en-US" sz="3137" kern="0" dirty="0">
                <a:solidFill>
                  <a:sysClr val="windowText" lastClr="000000"/>
                </a:solidFill>
              </a:rPr>
              <a:t>Bot Framework state service:</a:t>
            </a:r>
          </a:p>
          <a:p>
            <a:pPr defTabSz="896386">
              <a:defRPr/>
            </a:pPr>
            <a:r>
              <a:rPr lang="en-US" sz="3137" kern="0" dirty="0">
                <a:solidFill>
                  <a:sysClr val="windowText" lastClr="000000"/>
                </a:solidFill>
              </a:rPr>
              <a:t>Azure Table Storage</a:t>
            </a:r>
          </a:p>
        </p:txBody>
      </p:sp>
      <p:pic>
        <p:nvPicPr>
          <p:cNvPr id="9" name="Picture 8"/>
          <p:cNvPicPr>
            <a:picLocks noChangeAspect="1"/>
          </p:cNvPicPr>
          <p:nvPr/>
        </p:nvPicPr>
        <p:blipFill>
          <a:blip r:embed="rId4"/>
          <a:stretch>
            <a:fillRect/>
          </a:stretch>
        </p:blipFill>
        <p:spPr>
          <a:xfrm>
            <a:off x="6382494" y="2909694"/>
            <a:ext cx="5827575" cy="2801719"/>
          </a:xfrm>
          <a:prstGeom prst="rect">
            <a:avLst/>
          </a:prstGeom>
        </p:spPr>
      </p:pic>
      <p:sp>
        <p:nvSpPr>
          <p:cNvPr id="10" name="TextBox 9"/>
          <p:cNvSpPr txBox="1"/>
          <p:nvPr/>
        </p:nvSpPr>
        <p:spPr>
          <a:xfrm>
            <a:off x="601131" y="1875100"/>
            <a:ext cx="4379725" cy="1057854"/>
          </a:xfrm>
          <a:prstGeom prst="rect">
            <a:avLst/>
          </a:prstGeom>
          <a:noFill/>
        </p:spPr>
        <p:txBody>
          <a:bodyPr wrap="none" rtlCol="0">
            <a:spAutoFit/>
          </a:bodyPr>
          <a:lstStyle/>
          <a:p>
            <a:pPr defTabSz="896386">
              <a:defRPr/>
            </a:pPr>
            <a:r>
              <a:rPr lang="en-US" sz="3137" kern="0" dirty="0">
                <a:solidFill>
                  <a:sysClr val="windowText" lastClr="000000"/>
                </a:solidFill>
              </a:rPr>
              <a:t>Bring your own:</a:t>
            </a:r>
          </a:p>
          <a:p>
            <a:pPr defTabSz="896386">
              <a:defRPr/>
            </a:pPr>
            <a:r>
              <a:rPr lang="en-US" sz="3137" kern="0" dirty="0">
                <a:solidFill>
                  <a:sysClr val="windowText" lastClr="000000"/>
                </a:solidFill>
              </a:rPr>
              <a:t>Key-Value based storage</a:t>
            </a:r>
          </a:p>
        </p:txBody>
      </p:sp>
      <p:pic>
        <p:nvPicPr>
          <p:cNvPr id="8" name="Picture 7"/>
          <p:cNvPicPr>
            <a:picLocks noChangeAspect="1"/>
          </p:cNvPicPr>
          <p:nvPr/>
        </p:nvPicPr>
        <p:blipFill>
          <a:blip r:embed="rId4"/>
          <a:stretch>
            <a:fillRect/>
          </a:stretch>
        </p:blipFill>
        <p:spPr>
          <a:xfrm>
            <a:off x="-1000696" y="2831384"/>
            <a:ext cx="5827575" cy="2801719"/>
          </a:xfrm>
          <a:prstGeom prst="rect">
            <a:avLst/>
          </a:prstGeom>
        </p:spPr>
      </p:pic>
    </p:spTree>
    <p:extLst>
      <p:ext uri="{BB962C8B-B14F-4D97-AF65-F5344CB8AC3E}">
        <p14:creationId xmlns:p14="http://schemas.microsoft.com/office/powerpoint/2010/main" val="9710877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9848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04438" y="255823"/>
            <a:ext cx="5342095" cy="1158629"/>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6598" dirty="0"/>
              <a:t>Developing and Deploying Intelligent Chat Bots</a:t>
            </a:r>
          </a:p>
        </p:txBody>
      </p:sp>
      <p:sp>
        <p:nvSpPr>
          <p:cNvPr id="18" name="Content Placeholder 1"/>
          <p:cNvSpPr txBox="1">
            <a:spLocks/>
          </p:cNvSpPr>
          <p:nvPr/>
        </p:nvSpPr>
        <p:spPr>
          <a:xfrm>
            <a:off x="270068" y="1189494"/>
            <a:ext cx="5740349" cy="5427670"/>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2400" i="1" dirty="0"/>
          </a:p>
        </p:txBody>
      </p:sp>
      <p:sp>
        <p:nvSpPr>
          <p:cNvPr id="19" name="Title 5"/>
          <p:cNvSpPr txBox="1">
            <a:spLocks/>
          </p:cNvSpPr>
          <p:nvPr/>
        </p:nvSpPr>
        <p:spPr>
          <a:xfrm>
            <a:off x="1912684" y="2756682"/>
            <a:ext cx="3136659" cy="899537"/>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dirty="0"/>
              <a:t>Q and A</a:t>
            </a:r>
          </a:p>
        </p:txBody>
      </p:sp>
      <p:pic>
        <p:nvPicPr>
          <p:cNvPr id="20" name="Picture 2" descr="221355089229559510541347"/>
          <p:cNvPicPr>
            <a:picLocks noChangeAspect="1" noChangeArrowheads="1"/>
          </p:cNvPicPr>
          <p:nvPr/>
        </p:nvPicPr>
        <p:blipFill rotWithShape="1">
          <a:blip r:embed="rId3">
            <a:extLst>
              <a:ext uri="{28A0092B-C50C-407E-A947-70E740481C1C}">
                <a14:useLocalDpi xmlns:a14="http://schemas.microsoft.com/office/drawing/2010/main" val="0"/>
              </a:ext>
            </a:extLst>
          </a:blip>
          <a:srcRect l="4424" t="2998" r="7096" b="2488"/>
          <a:stretch/>
        </p:blipFill>
        <p:spPr bwMode="auto">
          <a:xfrm>
            <a:off x="10697959" y="4019321"/>
            <a:ext cx="1494041" cy="2838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85662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ectangle 4"/>
          <p:cNvSpPr/>
          <p:nvPr/>
        </p:nvSpPr>
        <p:spPr>
          <a:xfrm>
            <a:off x="477485" y="2122622"/>
            <a:ext cx="4413197" cy="3318518"/>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1175"/>
              </a:spcAft>
              <a:buClrTx/>
              <a:buSzTx/>
              <a:buFontTx/>
              <a:buNone/>
              <a:tabLst/>
              <a:defRPr/>
            </a:pPr>
            <a:r>
              <a:rPr kumimoji="0" lang="en-US" altLang="en-US" sz="4400" b="0" i="0" u="none" strike="noStrike" kern="0" cap="none" spc="0" normalizeH="0" baseline="0" noProof="0" dirty="0">
                <a:ln>
                  <a:noFill/>
                </a:ln>
                <a:solidFill>
                  <a:sysClr val="windowText" lastClr="000000"/>
                </a:solidFill>
                <a:effectLst/>
                <a:uLnTx/>
                <a:uFillTx/>
              </a:rPr>
              <a:t> </a:t>
            </a:r>
            <a:br>
              <a:rPr kumimoji="0" lang="en-US" altLang="en-US" sz="4400" b="0" i="0" u="none" strike="noStrike" kern="0" cap="none" spc="0" normalizeH="0" baseline="0" noProof="0" dirty="0">
                <a:ln>
                  <a:noFill/>
                </a:ln>
                <a:solidFill>
                  <a:sysClr val="windowText" lastClr="000000"/>
                </a:solidFill>
                <a:effectLst/>
                <a:uLnTx/>
                <a:uFillTx/>
              </a:rPr>
            </a:br>
            <a:r>
              <a:rPr kumimoji="0" lang="en-US" altLang="en-US" sz="4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Cognitive </a:t>
            </a:r>
            <a:br>
              <a:rPr kumimoji="0" lang="en-US" altLang="en-US" sz="4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br>
            <a:r>
              <a:rPr kumimoji="0" lang="en-US" altLang="en-US" sz="4400" b="0"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Services</a:t>
            </a:r>
          </a:p>
          <a:p>
            <a:pPr marL="0" marR="0" lvl="0" indent="0" defTabSz="896386" eaLnBrk="1" fontAlgn="auto" latinLnBrk="0" hangingPunct="1">
              <a:lnSpc>
                <a:spcPct val="100000"/>
              </a:lnSpc>
              <a:spcBef>
                <a:spcPts val="0"/>
              </a:spcBef>
              <a:spcAft>
                <a:spcPts val="1175"/>
              </a:spcAft>
              <a:buClrTx/>
              <a:buSzTx/>
              <a:buFontTx/>
              <a:buNone/>
              <a:tabLst/>
              <a:defRPr/>
            </a:pPr>
            <a:r>
              <a:rPr kumimoji="0" lang="en-US" sz="3200" b="0" i="0" u="none" strike="noStrike" kern="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Give your solutions </a:t>
            </a:r>
            <a:br>
              <a:rPr kumimoji="0" lang="en-US" sz="3200" b="0" i="0" u="none" strike="noStrike" kern="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br>
            <a:r>
              <a:rPr kumimoji="0" lang="en-US" sz="3200" b="0" i="0" u="none" strike="noStrike" kern="0" cap="none" spc="0" normalizeH="0" baseline="0" noProof="0" dirty="0">
                <a:ln>
                  <a:noFill/>
                </a:ln>
                <a:solidFill>
                  <a:schemeClr val="tx2"/>
                </a:solidFill>
                <a:effectLst/>
                <a:uLnTx/>
                <a:uFillTx/>
                <a:latin typeface="Arial" panose="020B0604020202020204" pitchFamily="34" charset="0"/>
                <a:cs typeface="Arial" panose="020B0604020202020204" pitchFamily="34" charset="0"/>
              </a:rPr>
              <a:t>a human side</a:t>
            </a:r>
          </a:p>
        </p:txBody>
      </p:sp>
      <p:sp>
        <p:nvSpPr>
          <p:cNvPr id="6" name="TextBox 5"/>
          <p:cNvSpPr txBox="1"/>
          <p:nvPr/>
        </p:nvSpPr>
        <p:spPr>
          <a:xfrm>
            <a:off x="6277847" y="949997"/>
            <a:ext cx="5336508" cy="1224910"/>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Vision</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Computer Vision | Emotion | Face | Video | </a:t>
            </a:r>
            <a:b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Content Moderator</a:t>
            </a:r>
          </a:p>
        </p:txBody>
      </p:sp>
      <p:sp>
        <p:nvSpPr>
          <p:cNvPr id="7" name="TextBox 6"/>
          <p:cNvSpPr txBox="1"/>
          <p:nvPr/>
        </p:nvSpPr>
        <p:spPr>
          <a:xfrm>
            <a:off x="6277847" y="2006774"/>
            <a:ext cx="4571352" cy="1224910"/>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Speech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Custom Speech</a:t>
            </a:r>
            <a:r>
              <a:rPr kumimoji="0" lang="en-US" sz="1600" b="1" i="0" u="none" strike="noStrike" kern="0" cap="none" spc="0" normalizeH="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Speaker Recognition | Speech</a:t>
            </a:r>
          </a:p>
        </p:txBody>
      </p:sp>
      <p:sp>
        <p:nvSpPr>
          <p:cNvPr id="8" name="TextBox 7"/>
          <p:cNvSpPr txBox="1"/>
          <p:nvPr/>
        </p:nvSpPr>
        <p:spPr>
          <a:xfrm>
            <a:off x="6277848" y="3093044"/>
            <a:ext cx="5913289" cy="1471132"/>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Bing Spell Check | Language Understanding | </a:t>
            </a:r>
            <a:b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Linguistic Analysis | Text Analytics | Web Language Model | </a:t>
            </a:r>
            <a:b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Translator Text and Speech</a:t>
            </a:r>
          </a:p>
        </p:txBody>
      </p:sp>
      <p:sp>
        <p:nvSpPr>
          <p:cNvPr id="9" name="TextBox 8"/>
          <p:cNvSpPr txBox="1"/>
          <p:nvPr/>
        </p:nvSpPr>
        <p:spPr>
          <a:xfrm>
            <a:off x="6277846" y="4454613"/>
            <a:ext cx="5203743" cy="1224910"/>
          </a:xfrm>
          <a:prstGeom prst="rect">
            <a:avLst/>
          </a:prstGeom>
          <a:noFill/>
        </p:spPr>
        <p:txBody>
          <a:bodyPr wrap="square" lIns="182854" tIns="146284" rIns="182854"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Academic Knowledge | Entity Linking | </a:t>
            </a:r>
            <a:r>
              <a:rPr kumimoji="0" lang="en-US" sz="1600" b="1" i="0" u="none" strike="noStrike" kern="0" cap="none" spc="0" normalizeH="0" baseline="0" noProof="0" dirty="0" err="1">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QnA</a:t>
            </a: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 Maker Knowledge Exploration | Recommendations</a:t>
            </a:r>
          </a:p>
        </p:txBody>
      </p:sp>
      <p:sp>
        <p:nvSpPr>
          <p:cNvPr id="10" name="TextBox 9"/>
          <p:cNvSpPr txBox="1"/>
          <p:nvPr/>
        </p:nvSpPr>
        <p:spPr>
          <a:xfrm>
            <a:off x="6277848" y="5531050"/>
            <a:ext cx="5958516" cy="1241894"/>
          </a:xfrm>
          <a:prstGeom prst="rect">
            <a:avLst/>
          </a:prstGeom>
          <a:noFill/>
        </p:spPr>
        <p:txBody>
          <a:bodyPr wrap="square" lIns="182854" tIns="146284" rIns="91427" bIns="146284" rtlCol="0">
            <a:spAutoFit/>
          </a:bodyPr>
          <a:lstStyle/>
          <a:p>
            <a:pPr marL="0" marR="0" lvl="0" indent="0" defTabSz="896386" eaLnBrk="1" fontAlgn="auto" latinLnBrk="0" hangingPunct="1">
              <a:lnSpc>
                <a:spcPct val="90000"/>
              </a:lnSpc>
              <a:spcBef>
                <a:spcPts val="0"/>
              </a:spcBef>
              <a:spcAft>
                <a:spcPts val="600"/>
              </a:spcAft>
              <a:buClrTx/>
              <a:buSzTx/>
              <a:buFontTx/>
              <a:buNone/>
              <a:tabLst/>
              <a:defRPr/>
            </a:pPr>
            <a:r>
              <a:rPr kumimoji="0" lang="en-US" sz="2600" b="0"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896386"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chemeClr val="bg1"/>
                    </a:gs>
                    <a:gs pos="30000">
                      <a:schemeClr val="bg1"/>
                    </a:gs>
                  </a:gsLst>
                  <a:lin ang="5400000" scaled="0"/>
                </a:gradFill>
                <a:effectLst/>
                <a:uLnTx/>
                <a:uFillTx/>
                <a:latin typeface="Segoe UI Semibold" panose="020B0702040204020203" pitchFamily="34" charset="0"/>
                <a:cs typeface="Segoe UI Semibold" panose="020B0702040204020203" pitchFamily="34" charset="0"/>
              </a:rPr>
              <a:t>Bing Auto Suggest | Bing Image Search | Bing News Search | Bing Video Search | Bing Web Search</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9" name="Rectangle 18"/>
          <p:cNvSpPr/>
          <p:nvPr/>
        </p:nvSpPr>
        <p:spPr>
          <a:xfrm>
            <a:off x="5164823" y="302069"/>
            <a:ext cx="6316767" cy="525004"/>
          </a:xfrm>
          <a:prstGeom prst="rect">
            <a:avLst/>
          </a:prstGeom>
        </p:spPr>
        <p:txBody>
          <a:bodyPr wrap="none">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3137"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Microsoft Cognitive Services preview</a:t>
            </a:r>
          </a:p>
        </p:txBody>
      </p:sp>
    </p:spTree>
    <p:extLst>
      <p:ext uri="{BB962C8B-B14F-4D97-AF65-F5344CB8AC3E}">
        <p14:creationId xmlns:p14="http://schemas.microsoft.com/office/powerpoint/2010/main" val="34604345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Services Scenarios</a:t>
            </a:r>
          </a:p>
        </p:txBody>
      </p:sp>
      <p:sp>
        <p:nvSpPr>
          <p:cNvPr id="3" name="Content Placeholder 2"/>
          <p:cNvSpPr>
            <a:spLocks noGrp="1"/>
          </p:cNvSpPr>
          <p:nvPr>
            <p:ph idx="1"/>
          </p:nvPr>
        </p:nvSpPr>
        <p:spPr>
          <a:xfrm>
            <a:off x="896899" y="1768019"/>
            <a:ext cx="3222616" cy="2021556"/>
          </a:xfr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a:lstStyle/>
          <a:p>
            <a:pPr marL="0" indent="0" algn="ctr">
              <a:buNone/>
            </a:pPr>
            <a:r>
              <a:rPr lang="en-US" dirty="0"/>
              <a:t>Emotion detection at retail displays</a:t>
            </a:r>
          </a:p>
        </p:txBody>
      </p:sp>
      <p:sp>
        <p:nvSpPr>
          <p:cNvPr id="5" name="Content Placeholder 2"/>
          <p:cNvSpPr txBox="1">
            <a:spLocks/>
          </p:cNvSpPr>
          <p:nvPr/>
        </p:nvSpPr>
        <p:spPr>
          <a:xfrm>
            <a:off x="4405242" y="1768019"/>
            <a:ext cx="3222616" cy="2021556"/>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lvl1pPr marL="228512" indent="-228512" algn="l" defTabSz="914049" rtl="0" eaLnBrk="1" latinLnBrk="0" hangingPunct="1">
              <a:lnSpc>
                <a:spcPct val="90000"/>
              </a:lnSpc>
              <a:spcBef>
                <a:spcPts val="1000"/>
              </a:spcBef>
              <a:buSzPct val="110000"/>
              <a:buFont typeface="Segoe UI Light" panose="020B0502040204020203" pitchFamily="34" charset="0"/>
              <a:buChar char="•"/>
              <a:defRPr sz="3136" kern="1200">
                <a:solidFill>
                  <a:schemeClr val="lt1"/>
                </a:solidFill>
                <a:latin typeface="+mn-lt"/>
                <a:ea typeface="+mn-ea"/>
                <a:cs typeface="+mn-cs"/>
              </a:defRPr>
            </a:lvl1pPr>
            <a:lvl2pPr marL="685537" indent="-228512" algn="l" defTabSz="914049" rtl="0" eaLnBrk="1" latinLnBrk="0" hangingPunct="1">
              <a:lnSpc>
                <a:spcPct val="90000"/>
              </a:lnSpc>
              <a:spcBef>
                <a:spcPts val="500"/>
              </a:spcBef>
              <a:buSzPct val="110000"/>
              <a:buFont typeface="Segoe UI Light" panose="020B0502040204020203" pitchFamily="34" charset="0"/>
              <a:buChar char="•"/>
              <a:defRPr sz="2745" kern="1200">
                <a:solidFill>
                  <a:schemeClr val="lt1"/>
                </a:solidFill>
                <a:latin typeface="+mn-lt"/>
                <a:ea typeface="+mn-ea"/>
                <a:cs typeface="+mn-cs"/>
              </a:defRPr>
            </a:lvl2pPr>
            <a:lvl3pPr marL="1142561" indent="-228512" algn="l" defTabSz="914049" rtl="0" eaLnBrk="1" latinLnBrk="0" hangingPunct="1">
              <a:lnSpc>
                <a:spcPct val="90000"/>
              </a:lnSpc>
              <a:spcBef>
                <a:spcPts val="500"/>
              </a:spcBef>
              <a:buSzPct val="110000"/>
              <a:buFont typeface="Segoe UI Light" panose="020B0502040204020203" pitchFamily="34" charset="0"/>
              <a:buChar char="•"/>
              <a:defRPr sz="2353" kern="1200">
                <a:solidFill>
                  <a:schemeClr val="lt1"/>
                </a:solidFill>
                <a:latin typeface="+mn-lt"/>
                <a:ea typeface="+mn-ea"/>
                <a:cs typeface="+mn-cs"/>
              </a:defRPr>
            </a:lvl3pPr>
            <a:lvl4pPr marL="1599586" indent="-228512" algn="l" defTabSz="914049" rtl="0" eaLnBrk="1" latinLnBrk="0" hangingPunct="1">
              <a:lnSpc>
                <a:spcPct val="90000"/>
              </a:lnSpc>
              <a:spcBef>
                <a:spcPts val="500"/>
              </a:spcBef>
              <a:buSzPct val="110000"/>
              <a:buFont typeface="Segoe UI Light" panose="020B0502040204020203" pitchFamily="34" charset="0"/>
              <a:buChar char="•"/>
              <a:defRPr sz="1961" kern="1200">
                <a:solidFill>
                  <a:schemeClr val="lt1"/>
                </a:solidFill>
                <a:latin typeface="+mn-lt"/>
                <a:ea typeface="+mn-ea"/>
                <a:cs typeface="+mn-cs"/>
              </a:defRPr>
            </a:lvl4pPr>
            <a:lvl5pPr marL="2056610" indent="-228512" algn="l" defTabSz="914049" rtl="0" eaLnBrk="1" latinLnBrk="0" hangingPunct="1">
              <a:lnSpc>
                <a:spcPct val="90000"/>
              </a:lnSpc>
              <a:spcBef>
                <a:spcPts val="500"/>
              </a:spcBef>
              <a:buSzPct val="110000"/>
              <a:buFont typeface="Segoe UI Light" panose="020B0502040204020203" pitchFamily="34" charset="0"/>
              <a:buChar char="•"/>
              <a:defRPr sz="1765" kern="1200">
                <a:solidFill>
                  <a:schemeClr val="lt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Segoe UI Light" panose="020B0502040204020203" pitchFamily="34" charset="0"/>
              <a:buNone/>
            </a:pPr>
            <a:r>
              <a:rPr lang="en-US" dirty="0"/>
              <a:t>Facial identification for missing children</a:t>
            </a:r>
          </a:p>
        </p:txBody>
      </p:sp>
      <p:sp>
        <p:nvSpPr>
          <p:cNvPr id="6" name="Content Placeholder 2"/>
          <p:cNvSpPr txBox="1">
            <a:spLocks/>
          </p:cNvSpPr>
          <p:nvPr/>
        </p:nvSpPr>
        <p:spPr>
          <a:xfrm>
            <a:off x="7913585" y="1768019"/>
            <a:ext cx="3222616" cy="2021556"/>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a:bodyPr>
          <a:lstStyle>
            <a:lvl1pPr marL="228512" indent="-228512" algn="l" defTabSz="914049" rtl="0" eaLnBrk="1" latinLnBrk="0" hangingPunct="1">
              <a:lnSpc>
                <a:spcPct val="90000"/>
              </a:lnSpc>
              <a:spcBef>
                <a:spcPts val="1000"/>
              </a:spcBef>
              <a:buSzPct val="110000"/>
              <a:buFont typeface="Segoe UI Light" panose="020B0502040204020203" pitchFamily="34" charset="0"/>
              <a:buChar char="•"/>
              <a:defRPr sz="3136" kern="1200">
                <a:solidFill>
                  <a:schemeClr val="lt1"/>
                </a:solidFill>
                <a:latin typeface="+mn-lt"/>
                <a:ea typeface="+mn-ea"/>
                <a:cs typeface="+mn-cs"/>
              </a:defRPr>
            </a:lvl1pPr>
            <a:lvl2pPr marL="685537" indent="-228512" algn="l" defTabSz="914049" rtl="0" eaLnBrk="1" latinLnBrk="0" hangingPunct="1">
              <a:lnSpc>
                <a:spcPct val="90000"/>
              </a:lnSpc>
              <a:spcBef>
                <a:spcPts val="500"/>
              </a:spcBef>
              <a:buSzPct val="110000"/>
              <a:buFont typeface="Segoe UI Light" panose="020B0502040204020203" pitchFamily="34" charset="0"/>
              <a:buChar char="•"/>
              <a:defRPr sz="2745" kern="1200">
                <a:solidFill>
                  <a:schemeClr val="lt1"/>
                </a:solidFill>
                <a:latin typeface="+mn-lt"/>
                <a:ea typeface="+mn-ea"/>
                <a:cs typeface="+mn-cs"/>
              </a:defRPr>
            </a:lvl2pPr>
            <a:lvl3pPr marL="1142561" indent="-228512" algn="l" defTabSz="914049" rtl="0" eaLnBrk="1" latinLnBrk="0" hangingPunct="1">
              <a:lnSpc>
                <a:spcPct val="90000"/>
              </a:lnSpc>
              <a:spcBef>
                <a:spcPts val="500"/>
              </a:spcBef>
              <a:buSzPct val="110000"/>
              <a:buFont typeface="Segoe UI Light" panose="020B0502040204020203" pitchFamily="34" charset="0"/>
              <a:buChar char="•"/>
              <a:defRPr sz="2353" kern="1200">
                <a:solidFill>
                  <a:schemeClr val="lt1"/>
                </a:solidFill>
                <a:latin typeface="+mn-lt"/>
                <a:ea typeface="+mn-ea"/>
                <a:cs typeface="+mn-cs"/>
              </a:defRPr>
            </a:lvl3pPr>
            <a:lvl4pPr marL="1599586" indent="-228512" algn="l" defTabSz="914049" rtl="0" eaLnBrk="1" latinLnBrk="0" hangingPunct="1">
              <a:lnSpc>
                <a:spcPct val="90000"/>
              </a:lnSpc>
              <a:spcBef>
                <a:spcPts val="500"/>
              </a:spcBef>
              <a:buSzPct val="110000"/>
              <a:buFont typeface="Segoe UI Light" panose="020B0502040204020203" pitchFamily="34" charset="0"/>
              <a:buChar char="•"/>
              <a:defRPr sz="1961" kern="1200">
                <a:solidFill>
                  <a:schemeClr val="lt1"/>
                </a:solidFill>
                <a:latin typeface="+mn-lt"/>
                <a:ea typeface="+mn-ea"/>
                <a:cs typeface="+mn-cs"/>
              </a:defRPr>
            </a:lvl4pPr>
            <a:lvl5pPr marL="2056610" indent="-228512" algn="l" defTabSz="914049" rtl="0" eaLnBrk="1" latinLnBrk="0" hangingPunct="1">
              <a:lnSpc>
                <a:spcPct val="90000"/>
              </a:lnSpc>
              <a:spcBef>
                <a:spcPts val="500"/>
              </a:spcBef>
              <a:buSzPct val="110000"/>
              <a:buFont typeface="Segoe UI Light" panose="020B0502040204020203" pitchFamily="34" charset="0"/>
              <a:buChar char="•"/>
              <a:defRPr sz="1765" kern="1200">
                <a:solidFill>
                  <a:schemeClr val="lt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Segoe UI Light" panose="020B0502040204020203" pitchFamily="34" charset="0"/>
              <a:buNone/>
            </a:pPr>
            <a:r>
              <a:rPr lang="en-US" dirty="0"/>
              <a:t>Sentiment analysis to find out how customers feel</a:t>
            </a:r>
          </a:p>
        </p:txBody>
      </p:sp>
      <p:sp>
        <p:nvSpPr>
          <p:cNvPr id="7" name="Content Placeholder 2"/>
          <p:cNvSpPr txBox="1">
            <a:spLocks/>
          </p:cNvSpPr>
          <p:nvPr/>
        </p:nvSpPr>
        <p:spPr>
          <a:xfrm>
            <a:off x="896899" y="4211133"/>
            <a:ext cx="3222616" cy="2021556"/>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lnSpcReduction="10000"/>
          </a:bodyPr>
          <a:lstStyle>
            <a:lvl1pPr marL="228512" indent="-228512" algn="l" defTabSz="914049" rtl="0" eaLnBrk="1" latinLnBrk="0" hangingPunct="1">
              <a:lnSpc>
                <a:spcPct val="90000"/>
              </a:lnSpc>
              <a:spcBef>
                <a:spcPts val="1000"/>
              </a:spcBef>
              <a:buSzPct val="110000"/>
              <a:buFont typeface="Segoe UI Light" panose="020B0502040204020203" pitchFamily="34" charset="0"/>
              <a:buChar char="•"/>
              <a:defRPr sz="3136" kern="1200">
                <a:solidFill>
                  <a:schemeClr val="lt1"/>
                </a:solidFill>
                <a:latin typeface="+mn-lt"/>
                <a:ea typeface="+mn-ea"/>
                <a:cs typeface="+mn-cs"/>
              </a:defRPr>
            </a:lvl1pPr>
            <a:lvl2pPr marL="685537" indent="-228512" algn="l" defTabSz="914049" rtl="0" eaLnBrk="1" latinLnBrk="0" hangingPunct="1">
              <a:lnSpc>
                <a:spcPct val="90000"/>
              </a:lnSpc>
              <a:spcBef>
                <a:spcPts val="500"/>
              </a:spcBef>
              <a:buSzPct val="110000"/>
              <a:buFont typeface="Segoe UI Light" panose="020B0502040204020203" pitchFamily="34" charset="0"/>
              <a:buChar char="•"/>
              <a:defRPr sz="2745" kern="1200">
                <a:solidFill>
                  <a:schemeClr val="lt1"/>
                </a:solidFill>
                <a:latin typeface="+mn-lt"/>
                <a:ea typeface="+mn-ea"/>
                <a:cs typeface="+mn-cs"/>
              </a:defRPr>
            </a:lvl2pPr>
            <a:lvl3pPr marL="1142561" indent="-228512" algn="l" defTabSz="914049" rtl="0" eaLnBrk="1" latinLnBrk="0" hangingPunct="1">
              <a:lnSpc>
                <a:spcPct val="90000"/>
              </a:lnSpc>
              <a:spcBef>
                <a:spcPts val="500"/>
              </a:spcBef>
              <a:buSzPct val="110000"/>
              <a:buFont typeface="Segoe UI Light" panose="020B0502040204020203" pitchFamily="34" charset="0"/>
              <a:buChar char="•"/>
              <a:defRPr sz="2353" kern="1200">
                <a:solidFill>
                  <a:schemeClr val="lt1"/>
                </a:solidFill>
                <a:latin typeface="+mn-lt"/>
                <a:ea typeface="+mn-ea"/>
                <a:cs typeface="+mn-cs"/>
              </a:defRPr>
            </a:lvl3pPr>
            <a:lvl4pPr marL="1599586" indent="-228512" algn="l" defTabSz="914049" rtl="0" eaLnBrk="1" latinLnBrk="0" hangingPunct="1">
              <a:lnSpc>
                <a:spcPct val="90000"/>
              </a:lnSpc>
              <a:spcBef>
                <a:spcPts val="500"/>
              </a:spcBef>
              <a:buSzPct val="110000"/>
              <a:buFont typeface="Segoe UI Light" panose="020B0502040204020203" pitchFamily="34" charset="0"/>
              <a:buChar char="•"/>
              <a:defRPr sz="1961" kern="1200">
                <a:solidFill>
                  <a:schemeClr val="lt1"/>
                </a:solidFill>
                <a:latin typeface="+mn-lt"/>
                <a:ea typeface="+mn-ea"/>
                <a:cs typeface="+mn-cs"/>
              </a:defRPr>
            </a:lvl4pPr>
            <a:lvl5pPr marL="2056610" indent="-228512" algn="l" defTabSz="914049" rtl="0" eaLnBrk="1" latinLnBrk="0" hangingPunct="1">
              <a:lnSpc>
                <a:spcPct val="90000"/>
              </a:lnSpc>
              <a:spcBef>
                <a:spcPts val="500"/>
              </a:spcBef>
              <a:buSzPct val="110000"/>
              <a:buFont typeface="Segoe UI Light" panose="020B0502040204020203" pitchFamily="34" charset="0"/>
              <a:buChar char="•"/>
              <a:defRPr sz="1765" kern="1200">
                <a:solidFill>
                  <a:schemeClr val="lt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Segoe UI Light" panose="020B0502040204020203" pitchFamily="34" charset="0"/>
              <a:buNone/>
            </a:pPr>
            <a:r>
              <a:rPr lang="en-US" dirty="0"/>
              <a:t>Natural language processing to collect what medical pain a person has</a:t>
            </a:r>
          </a:p>
        </p:txBody>
      </p:sp>
      <p:sp>
        <p:nvSpPr>
          <p:cNvPr id="8" name="Content Placeholder 2"/>
          <p:cNvSpPr txBox="1">
            <a:spLocks/>
          </p:cNvSpPr>
          <p:nvPr/>
        </p:nvSpPr>
        <p:spPr>
          <a:xfrm>
            <a:off x="4405242" y="4211133"/>
            <a:ext cx="3222616" cy="2021556"/>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lnSpcReduction="10000"/>
          </a:bodyPr>
          <a:lstStyle>
            <a:lvl1pPr marL="228512" indent="-228512" algn="l" defTabSz="914049" rtl="0" eaLnBrk="1" latinLnBrk="0" hangingPunct="1">
              <a:lnSpc>
                <a:spcPct val="90000"/>
              </a:lnSpc>
              <a:spcBef>
                <a:spcPts val="1000"/>
              </a:spcBef>
              <a:buSzPct val="110000"/>
              <a:buFont typeface="Segoe UI Light" panose="020B0502040204020203" pitchFamily="34" charset="0"/>
              <a:buChar char="•"/>
              <a:defRPr sz="3136" kern="1200">
                <a:solidFill>
                  <a:schemeClr val="lt1"/>
                </a:solidFill>
                <a:latin typeface="+mn-lt"/>
                <a:ea typeface="+mn-ea"/>
                <a:cs typeface="+mn-cs"/>
              </a:defRPr>
            </a:lvl1pPr>
            <a:lvl2pPr marL="685537" indent="-228512" algn="l" defTabSz="914049" rtl="0" eaLnBrk="1" latinLnBrk="0" hangingPunct="1">
              <a:lnSpc>
                <a:spcPct val="90000"/>
              </a:lnSpc>
              <a:spcBef>
                <a:spcPts val="500"/>
              </a:spcBef>
              <a:buSzPct val="110000"/>
              <a:buFont typeface="Segoe UI Light" panose="020B0502040204020203" pitchFamily="34" charset="0"/>
              <a:buChar char="•"/>
              <a:defRPr sz="2745" kern="1200">
                <a:solidFill>
                  <a:schemeClr val="lt1"/>
                </a:solidFill>
                <a:latin typeface="+mn-lt"/>
                <a:ea typeface="+mn-ea"/>
                <a:cs typeface="+mn-cs"/>
              </a:defRPr>
            </a:lvl2pPr>
            <a:lvl3pPr marL="1142561" indent="-228512" algn="l" defTabSz="914049" rtl="0" eaLnBrk="1" latinLnBrk="0" hangingPunct="1">
              <a:lnSpc>
                <a:spcPct val="90000"/>
              </a:lnSpc>
              <a:spcBef>
                <a:spcPts val="500"/>
              </a:spcBef>
              <a:buSzPct val="110000"/>
              <a:buFont typeface="Segoe UI Light" panose="020B0502040204020203" pitchFamily="34" charset="0"/>
              <a:buChar char="•"/>
              <a:defRPr sz="2353" kern="1200">
                <a:solidFill>
                  <a:schemeClr val="lt1"/>
                </a:solidFill>
                <a:latin typeface="+mn-lt"/>
                <a:ea typeface="+mn-ea"/>
                <a:cs typeface="+mn-cs"/>
              </a:defRPr>
            </a:lvl3pPr>
            <a:lvl4pPr marL="1599586" indent="-228512" algn="l" defTabSz="914049" rtl="0" eaLnBrk="1" latinLnBrk="0" hangingPunct="1">
              <a:lnSpc>
                <a:spcPct val="90000"/>
              </a:lnSpc>
              <a:spcBef>
                <a:spcPts val="500"/>
              </a:spcBef>
              <a:buSzPct val="110000"/>
              <a:buFont typeface="Segoe UI Light" panose="020B0502040204020203" pitchFamily="34" charset="0"/>
              <a:buChar char="•"/>
              <a:defRPr sz="1961" kern="1200">
                <a:solidFill>
                  <a:schemeClr val="lt1"/>
                </a:solidFill>
                <a:latin typeface="+mn-lt"/>
                <a:ea typeface="+mn-ea"/>
                <a:cs typeface="+mn-cs"/>
              </a:defRPr>
            </a:lvl4pPr>
            <a:lvl5pPr marL="2056610" indent="-228512" algn="l" defTabSz="914049" rtl="0" eaLnBrk="1" latinLnBrk="0" hangingPunct="1">
              <a:lnSpc>
                <a:spcPct val="90000"/>
              </a:lnSpc>
              <a:spcBef>
                <a:spcPts val="500"/>
              </a:spcBef>
              <a:buSzPct val="110000"/>
              <a:buFont typeface="Segoe UI Light" panose="020B0502040204020203" pitchFamily="34" charset="0"/>
              <a:buChar char="•"/>
              <a:defRPr sz="1765" kern="1200">
                <a:solidFill>
                  <a:schemeClr val="lt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Segoe UI Light" panose="020B0502040204020203" pitchFamily="34" charset="0"/>
              <a:buNone/>
            </a:pPr>
            <a:r>
              <a:rPr lang="en-US" dirty="0"/>
              <a:t>Speech recognition for a video game with specialized commands</a:t>
            </a:r>
          </a:p>
        </p:txBody>
      </p:sp>
      <p:sp>
        <p:nvSpPr>
          <p:cNvPr id="9" name="Content Placeholder 2"/>
          <p:cNvSpPr txBox="1">
            <a:spLocks/>
          </p:cNvSpPr>
          <p:nvPr/>
        </p:nvSpPr>
        <p:spPr>
          <a:xfrm>
            <a:off x="7913585" y="4211133"/>
            <a:ext cx="3222616" cy="2021556"/>
          </a:xfrm>
          <a:prstGeom prst="rect">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fontScale="92500" lnSpcReduction="20000"/>
          </a:bodyPr>
          <a:lstStyle>
            <a:lvl1pPr marL="228512" indent="-228512" algn="l" defTabSz="914049" rtl="0" eaLnBrk="1" latinLnBrk="0" hangingPunct="1">
              <a:lnSpc>
                <a:spcPct val="90000"/>
              </a:lnSpc>
              <a:spcBef>
                <a:spcPts val="1000"/>
              </a:spcBef>
              <a:buSzPct val="110000"/>
              <a:buFont typeface="Segoe UI Light" panose="020B0502040204020203" pitchFamily="34" charset="0"/>
              <a:buChar char="•"/>
              <a:defRPr sz="3136" kern="1200">
                <a:solidFill>
                  <a:schemeClr val="lt1"/>
                </a:solidFill>
                <a:latin typeface="+mn-lt"/>
                <a:ea typeface="+mn-ea"/>
                <a:cs typeface="+mn-cs"/>
              </a:defRPr>
            </a:lvl1pPr>
            <a:lvl2pPr marL="685537" indent="-228512" algn="l" defTabSz="914049" rtl="0" eaLnBrk="1" latinLnBrk="0" hangingPunct="1">
              <a:lnSpc>
                <a:spcPct val="90000"/>
              </a:lnSpc>
              <a:spcBef>
                <a:spcPts val="500"/>
              </a:spcBef>
              <a:buSzPct val="110000"/>
              <a:buFont typeface="Segoe UI Light" panose="020B0502040204020203" pitchFamily="34" charset="0"/>
              <a:buChar char="•"/>
              <a:defRPr sz="2745" kern="1200">
                <a:solidFill>
                  <a:schemeClr val="lt1"/>
                </a:solidFill>
                <a:latin typeface="+mn-lt"/>
                <a:ea typeface="+mn-ea"/>
                <a:cs typeface="+mn-cs"/>
              </a:defRPr>
            </a:lvl2pPr>
            <a:lvl3pPr marL="1142561" indent="-228512" algn="l" defTabSz="914049" rtl="0" eaLnBrk="1" latinLnBrk="0" hangingPunct="1">
              <a:lnSpc>
                <a:spcPct val="90000"/>
              </a:lnSpc>
              <a:spcBef>
                <a:spcPts val="500"/>
              </a:spcBef>
              <a:buSzPct val="110000"/>
              <a:buFont typeface="Segoe UI Light" panose="020B0502040204020203" pitchFamily="34" charset="0"/>
              <a:buChar char="•"/>
              <a:defRPr sz="2353" kern="1200">
                <a:solidFill>
                  <a:schemeClr val="lt1"/>
                </a:solidFill>
                <a:latin typeface="+mn-lt"/>
                <a:ea typeface="+mn-ea"/>
                <a:cs typeface="+mn-cs"/>
              </a:defRPr>
            </a:lvl3pPr>
            <a:lvl4pPr marL="1599586" indent="-228512" algn="l" defTabSz="914049" rtl="0" eaLnBrk="1" latinLnBrk="0" hangingPunct="1">
              <a:lnSpc>
                <a:spcPct val="90000"/>
              </a:lnSpc>
              <a:spcBef>
                <a:spcPts val="500"/>
              </a:spcBef>
              <a:buSzPct val="110000"/>
              <a:buFont typeface="Segoe UI Light" panose="020B0502040204020203" pitchFamily="34" charset="0"/>
              <a:buChar char="•"/>
              <a:defRPr sz="1961" kern="1200">
                <a:solidFill>
                  <a:schemeClr val="lt1"/>
                </a:solidFill>
                <a:latin typeface="+mn-lt"/>
                <a:ea typeface="+mn-ea"/>
                <a:cs typeface="+mn-cs"/>
              </a:defRPr>
            </a:lvl4pPr>
            <a:lvl5pPr marL="2056610" indent="-228512" algn="l" defTabSz="914049" rtl="0" eaLnBrk="1" latinLnBrk="0" hangingPunct="1">
              <a:lnSpc>
                <a:spcPct val="90000"/>
              </a:lnSpc>
              <a:spcBef>
                <a:spcPts val="500"/>
              </a:spcBef>
              <a:buSzPct val="110000"/>
              <a:buFont typeface="Segoe UI Light" panose="020B0502040204020203" pitchFamily="34" charset="0"/>
              <a:buChar char="•"/>
              <a:defRPr sz="1765" kern="1200">
                <a:solidFill>
                  <a:schemeClr val="lt1"/>
                </a:solidFill>
                <a:latin typeface="+mn-lt"/>
                <a:ea typeface="+mn-ea"/>
                <a:cs typeface="+mn-cs"/>
              </a:defRPr>
            </a:lvl5pPr>
            <a:lvl6pPr marL="2513635"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0659"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7683"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4707" indent="-228512" algn="l" defTabSz="914049"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Segoe UI Light" panose="020B0502040204020203" pitchFamily="34" charset="0"/>
              <a:buNone/>
            </a:pPr>
            <a:r>
              <a:rPr lang="en-US" dirty="0"/>
              <a:t>Object recognition to allow the sight-impaired to gain a deeper understanding of surroundings</a:t>
            </a:r>
          </a:p>
        </p:txBody>
      </p:sp>
    </p:spTree>
    <p:extLst>
      <p:ext uri="{BB962C8B-B14F-4D97-AF65-F5344CB8AC3E}">
        <p14:creationId xmlns:p14="http://schemas.microsoft.com/office/powerpoint/2010/main" val="4151468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34793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Understanding Intelligent Service (LUIS)</a:t>
            </a:r>
          </a:p>
        </p:txBody>
      </p:sp>
    </p:spTree>
    <p:extLst>
      <p:ext uri="{BB962C8B-B14F-4D97-AF65-F5344CB8AC3E}">
        <p14:creationId xmlns:p14="http://schemas.microsoft.com/office/powerpoint/2010/main" val="2466720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talk about it</a:t>
            </a:r>
            <a:br>
              <a:rPr lang="en-US" dirty="0"/>
            </a:br>
            <a:r>
              <a:rPr lang="en-US" sz="3200" dirty="0"/>
              <a:t>LUIS Concepts</a:t>
            </a:r>
          </a:p>
        </p:txBody>
      </p:sp>
      <p:sp>
        <p:nvSpPr>
          <p:cNvPr id="4" name="Content Placeholder 3"/>
          <p:cNvSpPr>
            <a:spLocks noGrp="1"/>
          </p:cNvSpPr>
          <p:nvPr>
            <p:ph idx="1"/>
          </p:nvPr>
        </p:nvSpPr>
        <p:spPr/>
        <p:txBody>
          <a:bodyPr/>
          <a:lstStyle/>
          <a:p>
            <a:pPr marL="0" indent="0">
              <a:buNone/>
            </a:pPr>
            <a:r>
              <a:rPr lang="en-US" b="1" dirty="0"/>
              <a:t>Intent</a:t>
            </a:r>
            <a:r>
              <a:rPr lang="en-US" dirty="0"/>
              <a:t> – aim or goal</a:t>
            </a:r>
          </a:p>
          <a:p>
            <a:pPr marL="0" indent="0">
              <a:buNone/>
            </a:pPr>
            <a:r>
              <a:rPr lang="en-US" b="1" dirty="0"/>
              <a:t>Entities</a:t>
            </a:r>
            <a:r>
              <a:rPr lang="en-US" dirty="0"/>
              <a:t> – a type or “notion” of person, place or thing</a:t>
            </a:r>
          </a:p>
          <a:p>
            <a:pPr marL="0" indent="0">
              <a:buNone/>
            </a:pPr>
            <a:r>
              <a:rPr lang="en-US" b="1" dirty="0"/>
              <a:t>Utterances</a:t>
            </a:r>
            <a:r>
              <a:rPr lang="en-US" dirty="0"/>
              <a:t> – the phrase we might use that is added training data</a:t>
            </a:r>
          </a:p>
        </p:txBody>
      </p:sp>
    </p:spTree>
    <p:extLst>
      <p:ext uri="{BB962C8B-B14F-4D97-AF65-F5344CB8AC3E}">
        <p14:creationId xmlns:p14="http://schemas.microsoft.com/office/powerpoint/2010/main" val="87135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3.xml><?xml version="1.0" encoding="utf-8"?>
<a:theme xmlns:a="http://schemas.openxmlformats.org/drawingml/2006/main" name="2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4.xml><?xml version="1.0" encoding="utf-8"?>
<a:theme xmlns:a="http://schemas.openxmlformats.org/drawingml/2006/main" name="1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2016-09-07T08:31:09+00:00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cf222c2d7767ae9042b0d6c6f5d5a41f">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e5aa27c2e9a78a425d12d36a998865a2"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2207110-C972-497A-8DDC-A0B2619FBA55}">
  <ds:schemaRefs>
    <ds:schemaRef ds:uri="http://schemas.microsoft.com/sharepoint/v3"/>
    <ds:schemaRef ds:uri="http://purl.org/dc/terms/"/>
    <ds:schemaRef ds:uri="http://schemas.openxmlformats.org/package/2006/metadata/core-properties"/>
    <ds:schemaRef ds:uri="9bc6b55d-a734-43bd-8eab-fb065c703cf5"/>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69715CD-A015-4923-931F-4E95A4F80432}">
  <ds:schemaRefs>
    <ds:schemaRef ds:uri="http://schemas.microsoft.com/sharepoint/v3/contenttype/forms"/>
  </ds:schemaRefs>
</ds:datastoreItem>
</file>

<file path=customXml/itemProps3.xml><?xml version="1.0" encoding="utf-8"?>
<ds:datastoreItem xmlns:ds="http://schemas.openxmlformats.org/officeDocument/2006/customXml" ds:itemID="{8E01AA6C-6B8D-4DBF-9B4F-587E80422A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10376</TotalTime>
  <Words>2571</Words>
  <Application>Microsoft Office PowerPoint</Application>
  <PresentationFormat>Widescreen</PresentationFormat>
  <Paragraphs>417</Paragraphs>
  <Slides>49</Slides>
  <Notes>38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49</vt:i4>
      </vt:variant>
    </vt:vector>
  </HeadingPairs>
  <TitlesOfParts>
    <vt:vector size="64" baseType="lpstr">
      <vt:lpstr>Arial</vt:lpstr>
      <vt:lpstr>Arial Black</vt:lpstr>
      <vt:lpstr>Calibri</vt:lpstr>
      <vt:lpstr>Calibri Light</vt:lpstr>
      <vt:lpstr>Consolas</vt:lpstr>
      <vt:lpstr>等线</vt:lpstr>
      <vt:lpstr>Segoe UI</vt:lpstr>
      <vt:lpstr>Segoe UI Light</vt:lpstr>
      <vt:lpstr>Segoe UI Semibold</vt:lpstr>
      <vt:lpstr>Segoe UI Semilight</vt:lpstr>
      <vt:lpstr>Wingdings</vt:lpstr>
      <vt:lpstr>COLOR TEMPLATE</vt:lpstr>
      <vt:lpstr>1_KEEP_WHITE TEMPLATE</vt:lpstr>
      <vt:lpstr>2_Bot Framework</vt:lpstr>
      <vt:lpstr>1_COLOR TEMPLATE</vt:lpstr>
      <vt:lpstr>PowerPoint Presentation</vt:lpstr>
      <vt:lpstr>Technologies covered</vt:lpstr>
      <vt:lpstr>What you’ll know at the end of Cognitive Services section</vt:lpstr>
      <vt:lpstr>Cognitive Services power products across Microsoft</vt:lpstr>
      <vt:lpstr>PowerPoint Presentation</vt:lpstr>
      <vt:lpstr>Cognitive Services Scenarios</vt:lpstr>
      <vt:lpstr>PowerPoint Presentation</vt:lpstr>
      <vt:lpstr>Language Understanding Intelligent Service (LUIS)</vt:lpstr>
      <vt:lpstr>How to talk about it LUIS Concepts</vt:lpstr>
      <vt:lpstr>How to understand it LUIS examples</vt:lpstr>
      <vt:lpstr>How to understand it LUIS - Training</vt:lpstr>
      <vt:lpstr>How to build it LUIS SDKs</vt:lpstr>
      <vt:lpstr>How to consume it LUIS API scenario</vt:lpstr>
      <vt:lpstr>PowerPoint Presentation</vt:lpstr>
      <vt:lpstr>Computer Vision API</vt:lpstr>
      <vt:lpstr>How to talk about it CV API modes</vt:lpstr>
      <vt:lpstr>How to understand it Image analysis example</vt:lpstr>
      <vt:lpstr>How to understand it Machine Learning models for image captions with CV</vt:lpstr>
      <vt:lpstr>How to build it CV tools and samples</vt:lpstr>
      <vt:lpstr>How to consume it CV scenario</vt:lpstr>
      <vt:lpstr>PowerPoint Presentation</vt:lpstr>
      <vt:lpstr>Bing News Search API</vt:lpstr>
      <vt:lpstr>How to talk about it News Search API modes</vt:lpstr>
      <vt:lpstr>How to understand it News Search API query results</vt:lpstr>
      <vt:lpstr>How to build it News Search API call</vt:lpstr>
      <vt:lpstr>How to consume it News Search scenario</vt:lpstr>
      <vt:lpstr>PowerPoint Presentation</vt:lpstr>
      <vt:lpstr>PowerPoint Presentation</vt:lpstr>
      <vt:lpstr>PowerPoint Presentation</vt:lpstr>
      <vt:lpstr>Here enters the Microsoft Bot Framework</vt:lpstr>
      <vt:lpstr>What you’ll know at the end of the Bot Framework section</vt:lpstr>
      <vt:lpstr>PowerPoint Presentation</vt:lpstr>
      <vt:lpstr>Bot Framework Scenarios</vt:lpstr>
      <vt:lpstr>The bot life cycle </vt:lpstr>
      <vt:lpstr>Notes on designing an experience users will adopt</vt:lpstr>
      <vt:lpstr>Design aims</vt:lpstr>
      <vt:lpstr>Creating an awesome experience:  the AI</vt:lpstr>
      <vt:lpstr>PowerPoint Presentation</vt:lpstr>
      <vt:lpstr>What is the Bot Framework</vt:lpstr>
      <vt:lpstr>PowerPoint Presentation</vt:lpstr>
      <vt:lpstr>Bot  Framework</vt:lpstr>
      <vt:lpstr>What is the Bot Framework</vt:lpstr>
      <vt:lpstr>What is the Bot Framework:  as a development solution</vt:lpstr>
      <vt:lpstr>What is the Bot Framework:  as a cloud solution</vt:lpstr>
      <vt:lpstr>PowerPoint Presentation</vt:lpstr>
      <vt:lpstr>State Service:  types of bot data stored for us (part of Bot Connector)</vt:lpstr>
      <vt:lpstr>Storage behind the scenes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bot life cycle</dc:title>
  <dc:creator>Micheleen Harris</dc:creator>
  <cp:lastModifiedBy>Micheleen Harris</cp:lastModifiedBy>
  <cp:revision>158</cp:revision>
  <dcterms:created xsi:type="dcterms:W3CDTF">2016-08-30T23:05:34Z</dcterms:created>
  <dcterms:modified xsi:type="dcterms:W3CDTF">2017-04-12T12:49:22Z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ies>
</file>